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25" r:id="rId4"/>
  </p:sldMasterIdLst>
  <p:notesMasterIdLst>
    <p:notesMasterId r:id="rId24"/>
  </p:notesMasterIdLst>
  <p:sldIdLst>
    <p:sldId id="493" r:id="rId5"/>
    <p:sldId id="499" r:id="rId6"/>
    <p:sldId id="483" r:id="rId7"/>
    <p:sldId id="500" r:id="rId8"/>
    <p:sldId id="501" r:id="rId9"/>
    <p:sldId id="496" r:id="rId10"/>
    <p:sldId id="502" r:id="rId11"/>
    <p:sldId id="474" r:id="rId12"/>
    <p:sldId id="476" r:id="rId13"/>
    <p:sldId id="477" r:id="rId14"/>
    <p:sldId id="478" r:id="rId15"/>
    <p:sldId id="479" r:id="rId16"/>
    <p:sldId id="480" r:id="rId17"/>
    <p:sldId id="482" r:id="rId18"/>
    <p:sldId id="498" r:id="rId19"/>
    <p:sldId id="484" r:id="rId20"/>
    <p:sldId id="485" r:id="rId21"/>
    <p:sldId id="486" r:id="rId22"/>
    <p:sldId id="489" r:id="rId23"/>
  </p:sldIdLst>
  <p:sldSz cx="243713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lvl1pPr>
    <a:lvl2pPr marL="0" marR="0" indent="914216"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lvl2pPr>
    <a:lvl3pPr marL="0" marR="0" indent="1828433"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lvl3pPr>
    <a:lvl4pPr marL="0" marR="0" indent="2742651"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lvl4pPr>
    <a:lvl5pPr marL="0" marR="0" indent="3656867"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lvl5pPr>
    <a:lvl6pPr marL="0" marR="0" indent="4571086"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lvl6pPr>
    <a:lvl7pPr marL="0" marR="0" indent="5485303"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lvl7pPr>
    <a:lvl8pPr marL="0" marR="0" indent="6399519"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lvl8pPr>
    <a:lvl9pPr marL="0" marR="0" indent="7313737"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lvl9pPr>
  </p:defaultTextStyle>
  <p:extLst>
    <p:ext uri="{EFAFB233-063F-42B5-8137-9DF3F51BA10A}">
      <p15:sldGuideLst xmlns:p15="http://schemas.microsoft.com/office/powerpoint/2012/main">
        <p15:guide id="1" orient="horz" pos="4320">
          <p15:clr>
            <a:srgbClr val="A4A3A4"/>
          </p15:clr>
        </p15:guide>
        <p15:guide id="2" pos="767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Lato Light"/>
          <a:ea typeface="Lato Light"/>
          <a:cs typeface="Lato Light"/>
        </a:font>
        <a:srgbClr val="7F7F7F"/>
      </a:tcTxStyle>
      <a:tcStyle>
        <a:tcBdr>
          <a:left>
            <a:ln w="12700" cap="flat">
              <a:solidFill>
                <a:srgbClr val="7F7F7F"/>
              </a:solidFill>
              <a:prstDash val="solid"/>
              <a:round/>
            </a:ln>
          </a:left>
          <a:right>
            <a:ln w="12700" cap="flat">
              <a:solidFill>
                <a:srgbClr val="7F7F7F"/>
              </a:solidFill>
              <a:prstDash val="solid"/>
              <a:round/>
            </a:ln>
          </a:right>
          <a:top>
            <a:ln w="12700" cap="flat">
              <a:solidFill>
                <a:srgbClr val="7F7F7F"/>
              </a:solidFill>
              <a:prstDash val="solid"/>
              <a:round/>
            </a:ln>
          </a:top>
          <a:bottom>
            <a:ln w="12700" cap="flat">
              <a:solidFill>
                <a:srgbClr val="7F7F7F"/>
              </a:solidFill>
              <a:prstDash val="solid"/>
              <a:round/>
            </a:ln>
          </a:bottom>
          <a:insideH>
            <a:ln w="12700" cap="flat">
              <a:solidFill>
                <a:srgbClr val="7F7F7F"/>
              </a:solidFill>
              <a:prstDash val="solid"/>
              <a:round/>
            </a:ln>
          </a:insideH>
          <a:insideV>
            <a:ln w="12700" cap="flat">
              <a:solidFill>
                <a:srgbClr val="7F7F7F"/>
              </a:solidFill>
              <a:prstDash val="solid"/>
              <a:round/>
            </a:ln>
          </a:insideV>
        </a:tcBdr>
        <a:fill>
          <a:noFill/>
        </a:fill>
      </a:tcStyle>
    </a:wholeTbl>
    <a:band2H>
      <a:tcTxStyle/>
      <a:tcStyle>
        <a:tcBdr/>
        <a:fill>
          <a:solidFill>
            <a:srgbClr val="FFFFFF"/>
          </a:solidFill>
        </a:fill>
      </a:tcStyle>
    </a:band2H>
    <a:firstCol>
      <a:tcTxStyle b="off" i="off">
        <a:font>
          <a:latin typeface="Lato Light"/>
          <a:ea typeface="Lato Light"/>
          <a:cs typeface="Lato Light"/>
        </a:font>
        <a:srgbClr val="7F7F7F"/>
      </a:tcTxStyle>
      <a:tcStyle>
        <a:tcBdr>
          <a:left>
            <a:ln w="12700" cap="flat">
              <a:solidFill>
                <a:srgbClr val="7F7F7F"/>
              </a:solidFill>
              <a:prstDash val="solid"/>
              <a:round/>
            </a:ln>
          </a:left>
          <a:right>
            <a:ln w="12700" cap="flat">
              <a:solidFill>
                <a:srgbClr val="7F7F7F"/>
              </a:solidFill>
              <a:prstDash val="solid"/>
              <a:round/>
            </a:ln>
          </a:right>
          <a:top>
            <a:ln w="12700" cap="flat">
              <a:solidFill>
                <a:srgbClr val="7F7F7F"/>
              </a:solidFill>
              <a:prstDash val="solid"/>
              <a:round/>
            </a:ln>
          </a:top>
          <a:bottom>
            <a:ln w="12700" cap="flat">
              <a:solidFill>
                <a:srgbClr val="7F7F7F"/>
              </a:solidFill>
              <a:prstDash val="solid"/>
              <a:round/>
            </a:ln>
          </a:bottom>
          <a:insideH>
            <a:ln w="12700" cap="flat">
              <a:solidFill>
                <a:srgbClr val="7F7F7F"/>
              </a:solidFill>
              <a:prstDash val="solid"/>
              <a:round/>
            </a:ln>
          </a:insideH>
          <a:insideV>
            <a:ln w="12700" cap="flat">
              <a:solidFill>
                <a:srgbClr val="7F7F7F"/>
              </a:solidFill>
              <a:prstDash val="solid"/>
              <a:round/>
            </a:ln>
          </a:insideV>
        </a:tcBdr>
        <a:fill>
          <a:noFill/>
        </a:fill>
      </a:tcStyle>
    </a:firstCol>
    <a:lastRow>
      <a:tcTxStyle b="off" i="off">
        <a:font>
          <a:latin typeface="Lato Light"/>
          <a:ea typeface="Lato Light"/>
          <a:cs typeface="Lato Light"/>
        </a:font>
        <a:srgbClr val="7F7F7F"/>
      </a:tcTxStyle>
      <a:tcStyle>
        <a:tcBdr>
          <a:left>
            <a:ln w="12700" cap="flat">
              <a:solidFill>
                <a:srgbClr val="7F7F7F"/>
              </a:solidFill>
              <a:prstDash val="solid"/>
              <a:round/>
            </a:ln>
          </a:left>
          <a:right>
            <a:ln w="12700" cap="flat">
              <a:solidFill>
                <a:srgbClr val="7F7F7F"/>
              </a:solidFill>
              <a:prstDash val="solid"/>
              <a:round/>
            </a:ln>
          </a:right>
          <a:top>
            <a:ln w="12700" cap="flat">
              <a:solidFill>
                <a:srgbClr val="7F7F7F"/>
              </a:solidFill>
              <a:prstDash val="solid"/>
              <a:round/>
            </a:ln>
          </a:top>
          <a:bottom>
            <a:ln w="12700" cap="flat">
              <a:solidFill>
                <a:srgbClr val="7F7F7F"/>
              </a:solidFill>
              <a:prstDash val="solid"/>
              <a:round/>
            </a:ln>
          </a:bottom>
          <a:insideH>
            <a:ln w="12700" cap="flat">
              <a:solidFill>
                <a:srgbClr val="7F7F7F"/>
              </a:solidFill>
              <a:prstDash val="solid"/>
              <a:round/>
            </a:ln>
          </a:insideH>
          <a:insideV>
            <a:ln w="12700" cap="flat">
              <a:solidFill>
                <a:srgbClr val="7F7F7F"/>
              </a:solidFill>
              <a:prstDash val="solid"/>
              <a:round/>
            </a:ln>
          </a:insideV>
        </a:tcBdr>
        <a:fill>
          <a:noFill/>
        </a:fill>
      </a:tcStyle>
    </a:lastRow>
    <a:firstRow>
      <a:tcTxStyle b="off" i="off">
        <a:font>
          <a:latin typeface="Lato Light"/>
          <a:ea typeface="Lato Light"/>
          <a:cs typeface="Lato Light"/>
        </a:font>
        <a:srgbClr val="7F7F7F"/>
      </a:tcTxStyle>
      <a:tcStyle>
        <a:tcBdr>
          <a:left>
            <a:ln w="12700" cap="flat">
              <a:solidFill>
                <a:srgbClr val="7F7F7F"/>
              </a:solidFill>
              <a:prstDash val="solid"/>
              <a:round/>
            </a:ln>
          </a:left>
          <a:right>
            <a:ln w="12700" cap="flat">
              <a:solidFill>
                <a:srgbClr val="7F7F7F"/>
              </a:solidFill>
              <a:prstDash val="solid"/>
              <a:round/>
            </a:ln>
          </a:right>
          <a:top>
            <a:ln w="12700" cap="flat">
              <a:solidFill>
                <a:srgbClr val="7F7F7F"/>
              </a:solidFill>
              <a:prstDash val="solid"/>
              <a:round/>
            </a:ln>
          </a:top>
          <a:bottom>
            <a:ln w="12700" cap="flat">
              <a:solidFill>
                <a:srgbClr val="7F7F7F"/>
              </a:solidFill>
              <a:prstDash val="solid"/>
              <a:round/>
            </a:ln>
          </a:bottom>
          <a:insideH>
            <a:ln w="12700" cap="flat">
              <a:solidFill>
                <a:srgbClr val="7F7F7F"/>
              </a:solidFill>
              <a:prstDash val="solid"/>
              <a:round/>
            </a:ln>
          </a:insideH>
          <a:insideV>
            <a:ln w="12700" cap="flat">
              <a:solidFill>
                <a:srgbClr val="7F7F7F"/>
              </a:solidFill>
              <a:prstDash val="solid"/>
              <a:round/>
            </a:ln>
          </a:insideV>
        </a:tcBdr>
        <a:fill>
          <a:noFill/>
        </a:fill>
      </a:tcStyle>
    </a:firstRow>
  </a:tblStyle>
  <a:tblStyle styleId="{C7B018BB-80A7-4F77-B60F-C8B233D01FF8}" styleName="">
    <a:tblBg/>
    <a:wholeTbl>
      <a:tcTxStyle b="off" i="off">
        <a:font>
          <a:latin typeface="Lato Light"/>
          <a:ea typeface="Lato Light"/>
          <a:cs typeface="Lato Light"/>
        </a:font>
        <a:srgbClr val="7F7F7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EEE7283C-3CF3-47DC-8721-378D4A62B228}" styleName="">
    <a:tblBg/>
    <a:wholeTbl>
      <a:tcTxStyle b="off" i="off">
        <a:font>
          <a:latin typeface="Lato Light"/>
          <a:ea typeface="Lato Light"/>
          <a:cs typeface="Lato Light"/>
        </a:font>
        <a:srgbClr val="7F7F7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alpha val="20000"/>
            </a:schemeClr>
          </a:solidFill>
        </a:fill>
      </a:tcStyle>
    </a:wholeTbl>
    <a:band2H>
      <a:tcTxStyle/>
      <a:tcStyle>
        <a:tcBdr/>
        <a:fill>
          <a:solidFill>
            <a:srgbClr val="FFFFFF"/>
          </a:solidFill>
        </a:fill>
      </a:tcStyle>
    </a:band2H>
    <a:firstCol>
      <a:tcTxStyle b="on" i="off">
        <a:font>
          <a:latin typeface="Lato Light"/>
          <a:ea typeface="Lato Light"/>
          <a:cs typeface="Lato Light"/>
        </a:font>
        <a:srgbClr val="7F7F7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alpha val="20000"/>
            </a:schemeClr>
          </a:solidFill>
        </a:fill>
      </a:tcStyle>
    </a:firstCol>
    <a:lastRow>
      <a:tcTxStyle b="on" i="off">
        <a:font>
          <a:latin typeface="Lato Light"/>
          <a:ea typeface="Lato Light"/>
          <a:cs typeface="Lato Light"/>
        </a:font>
        <a:srgbClr val="7F7F7F"/>
      </a:tcTxStyle>
      <a:tcStyle>
        <a:tcBdr>
          <a:left>
            <a:ln w="12700" cap="flat">
              <a:noFill/>
              <a:miter lim="400000"/>
            </a:ln>
          </a:left>
          <a:right>
            <a:ln w="12700" cap="flat">
              <a:noFill/>
              <a:miter lim="400000"/>
            </a:ln>
          </a:right>
          <a:top>
            <a:ln w="12700" cap="flat">
              <a:solidFill>
                <a:schemeClr val="accent2"/>
              </a:solidFill>
              <a:prstDash val="solid"/>
              <a:round/>
            </a:ln>
          </a:top>
          <a:bottom>
            <a:ln w="12700" cap="flat">
              <a:solidFill>
                <a:schemeClr val="accent2"/>
              </a:solidFill>
              <a:prstDash val="solid"/>
              <a:round/>
            </a:ln>
          </a:bottom>
          <a:insideH>
            <a:ln w="12700" cap="flat">
              <a:noFill/>
              <a:miter lim="400000"/>
            </a:ln>
          </a:insideH>
          <a:insideV>
            <a:ln w="12700" cap="flat">
              <a:noFill/>
              <a:miter lim="400000"/>
            </a:ln>
          </a:insideV>
        </a:tcBdr>
        <a:fill>
          <a:noFill/>
        </a:fill>
      </a:tcStyle>
    </a:lastRow>
    <a:firstRow>
      <a:tcTxStyle b="on" i="off">
        <a:font>
          <a:latin typeface="Lato Light"/>
          <a:ea typeface="Lato Light"/>
          <a:cs typeface="Lato Light"/>
        </a:font>
        <a:srgbClr val="7F7F7F"/>
      </a:tcTxStyle>
      <a:tcStyle>
        <a:tcBdr>
          <a:left>
            <a:ln w="12700" cap="flat">
              <a:noFill/>
              <a:miter lim="400000"/>
            </a:ln>
          </a:left>
          <a:right>
            <a:ln w="12700" cap="flat">
              <a:noFill/>
              <a:miter lim="400000"/>
            </a:ln>
          </a:right>
          <a:top>
            <a:ln w="12700" cap="flat">
              <a:solidFill>
                <a:schemeClr val="accent2"/>
              </a:solidFill>
              <a:prstDash val="solid"/>
              <a:round/>
            </a:ln>
          </a:top>
          <a:bottom>
            <a:ln w="12700" cap="flat">
              <a:solidFill>
                <a:schemeClr val="accent2"/>
              </a:solidFill>
              <a:prstDash val="solid"/>
              <a:round/>
            </a:ln>
          </a:bottom>
          <a:insideH>
            <a:ln w="12700" cap="flat">
              <a:noFill/>
              <a:miter lim="400000"/>
            </a:ln>
          </a:insideH>
          <a:insideV>
            <a:ln w="12700" cap="flat">
              <a:noFill/>
              <a:miter lim="400000"/>
            </a:ln>
          </a:insideV>
        </a:tcBdr>
        <a:fill>
          <a:noFill/>
        </a:fill>
      </a:tcStyle>
    </a:firstRow>
  </a:tblStyle>
  <a:tblStyle styleId="{CF821DB8-F4EB-4A41-A1BA-3FCAFE7338EE}" styleName="">
    <a:tblBg/>
    <a:wholeTbl>
      <a:tcTxStyle b="off" i="off">
        <a:font>
          <a:latin typeface="Lato Light"/>
          <a:ea typeface="Lato Light"/>
          <a:cs typeface="Lato Light"/>
        </a:font>
        <a:srgbClr val="7F7F7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33BA23B1-9221-436E-865A-0063620EA4FD}" styleName="">
    <a:tblBg/>
    <a:wholeTbl>
      <a:tcTxStyle b="off" i="off">
        <a:font>
          <a:latin typeface="Lato Light"/>
          <a:ea typeface="Lato Light"/>
          <a:cs typeface="Lato Light"/>
        </a:font>
        <a:srgbClr val="7F7F7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CDE"/>
          </a:solidFill>
        </a:fill>
      </a:tcStyle>
    </a:wholeTbl>
    <a:band2H>
      <a:tcTxStyle/>
      <a:tcStyle>
        <a:tcBdr/>
        <a:fill>
          <a:solidFill>
            <a:srgbClr val="EEEEEF"/>
          </a:solidFill>
        </a:fill>
      </a:tcStyle>
    </a:band2H>
    <a:firstCol>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4"/>
          </a:solidFill>
        </a:fill>
      </a:tcStyle>
    </a:firstCol>
    <a:la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4"/>
          </a:solidFill>
        </a:fill>
      </a:tcStyle>
    </a:lastRow>
    <a:fir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4"/>
          </a:solidFill>
        </a:fill>
      </a:tcStyle>
    </a:firstRow>
  </a:tblStyle>
  <a:tblStyle styleId="{2708684C-4D16-4618-839F-0558EEFCDFE6}" styleName="">
    <a:tblBg/>
    <a:wholeTbl>
      <a:tcTxStyle b="off" i="off">
        <a:font>
          <a:latin typeface="Lato Light"/>
          <a:ea typeface="Lato Light"/>
          <a:cs typeface="Lato Light"/>
        </a:font>
        <a:srgbClr val="7F7F7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CECEC"/>
          </a:solidFill>
        </a:fill>
      </a:tcStyle>
    </a:wholeTbl>
    <a:band2H>
      <a:tcTxStyle/>
      <a:tcStyle>
        <a:tcBdr/>
        <a:fill>
          <a:solidFill>
            <a:srgbClr val="FFFFFF"/>
          </a:solidFill>
        </a:fill>
      </a:tcStyle>
    </a:band2H>
    <a:firstCol>
      <a:tcTxStyle b="on" i="off">
        <a:font>
          <a:latin typeface="Lato Light"/>
          <a:ea typeface="Lato Light"/>
          <a:cs typeface="Lato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00000"/>
          </a:solidFill>
        </a:fill>
      </a:tcStyle>
    </a:firstCol>
    <a:lastRow>
      <a:tcTxStyle b="on" i="off">
        <a:font>
          <a:latin typeface="Lato Light"/>
          <a:ea typeface="Lato Light"/>
          <a:cs typeface="Lato Light"/>
        </a:font>
        <a:srgbClr val="7F7F7F"/>
      </a:tcTxStyle>
      <a:tcStyle>
        <a:tcBdr>
          <a:left>
            <a:ln w="12700" cap="flat">
              <a:noFill/>
              <a:miter lim="400000"/>
            </a:ln>
          </a:left>
          <a:right>
            <a:ln w="12700" cap="flat">
              <a:noFill/>
              <a:miter lim="400000"/>
            </a:ln>
          </a:right>
          <a:top>
            <a:ln w="50800" cap="flat">
              <a:solidFill>
                <a:srgbClr val="7F7F7F"/>
              </a:solidFill>
              <a:prstDash val="solid"/>
              <a:round/>
            </a:ln>
          </a:top>
          <a:bottom>
            <a:ln w="25400" cap="flat">
              <a:solidFill>
                <a:srgbClr val="7F7F7F"/>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Lato Light"/>
          <a:ea typeface="Lato Light"/>
          <a:cs typeface="Lato Light"/>
        </a:font>
        <a:srgbClr val="FFFFFF"/>
      </a:tcTxStyle>
      <a:tcStyle>
        <a:tcBdr>
          <a:left>
            <a:ln w="12700" cap="flat">
              <a:noFill/>
              <a:miter lim="400000"/>
            </a:ln>
          </a:left>
          <a:right>
            <a:ln w="12700" cap="flat">
              <a:noFill/>
              <a:miter lim="400000"/>
            </a:ln>
          </a:right>
          <a:top>
            <a:ln w="25400" cap="flat">
              <a:solidFill>
                <a:srgbClr val="7F7F7F"/>
              </a:solidFill>
              <a:prstDash val="solid"/>
              <a:round/>
            </a:ln>
          </a:top>
          <a:bottom>
            <a:ln w="25400" cap="flat">
              <a:solidFill>
                <a:srgbClr val="7F7F7F"/>
              </a:solidFill>
              <a:prstDash val="solid"/>
              <a:round/>
            </a:ln>
          </a:bottom>
          <a:insideH>
            <a:ln w="12700" cap="flat">
              <a:noFill/>
              <a:miter lim="400000"/>
            </a:ln>
          </a:insideH>
          <a:insideV>
            <a:ln w="12700" cap="flat">
              <a:noFill/>
              <a:miter lim="400000"/>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48" autoAdjust="0"/>
    <p:restoredTop sz="94767" autoAdjust="0"/>
  </p:normalViewPr>
  <p:slideViewPr>
    <p:cSldViewPr snapToGrid="0" snapToObjects="1">
      <p:cViewPr>
        <p:scale>
          <a:sx n="50" d="100"/>
          <a:sy n="50" d="100"/>
        </p:scale>
        <p:origin x="1248" y="426"/>
      </p:cViewPr>
      <p:guideLst>
        <p:guide orient="horz" pos="4320"/>
        <p:guide pos="767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7680"/>
    </p:cViewPr>
  </p:sorterViewPr>
  <p:notesViewPr>
    <p:cSldViewPr snapToGrid="0" snapToObjects="1">
      <p:cViewPr varScale="1">
        <p:scale>
          <a:sx n="171" d="100"/>
          <a:sy n="171" d="100"/>
        </p:scale>
        <p:origin x="3064"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 name="Shape 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9" name="Shape 1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150647755"/>
      </p:ext>
    </p:extLst>
  </p:cSld>
  <p:clrMap bg1="lt1" tx1="dk1" bg2="lt2" tx2="dk2" accent1="accent1" accent2="accent2" accent3="accent3" accent4="accent4" accent5="accent5" accent6="accent6" hlink="hlink" folHlink="folHlink"/>
  <p:notesStyle>
    <a:lvl1pPr defTabSz="914216" latinLnBrk="0">
      <a:defRPr sz="2400">
        <a:latin typeface="+mj-lt"/>
        <a:ea typeface="+mj-ea"/>
        <a:cs typeface="+mj-cs"/>
        <a:sym typeface="Montserrat Light"/>
      </a:defRPr>
    </a:lvl1pPr>
    <a:lvl2pPr indent="228600" defTabSz="914216" latinLnBrk="0">
      <a:defRPr sz="2400">
        <a:latin typeface="+mj-lt"/>
        <a:ea typeface="+mj-ea"/>
        <a:cs typeface="+mj-cs"/>
        <a:sym typeface="Montserrat Light"/>
      </a:defRPr>
    </a:lvl2pPr>
    <a:lvl3pPr indent="457200" defTabSz="914216" latinLnBrk="0">
      <a:defRPr sz="2400">
        <a:latin typeface="+mj-lt"/>
        <a:ea typeface="+mj-ea"/>
        <a:cs typeface="+mj-cs"/>
        <a:sym typeface="Montserrat Light"/>
      </a:defRPr>
    </a:lvl3pPr>
    <a:lvl4pPr indent="685800" defTabSz="914216" latinLnBrk="0">
      <a:defRPr sz="2400">
        <a:latin typeface="+mj-lt"/>
        <a:ea typeface="+mj-ea"/>
        <a:cs typeface="+mj-cs"/>
        <a:sym typeface="Montserrat Light"/>
      </a:defRPr>
    </a:lvl4pPr>
    <a:lvl5pPr indent="914400" defTabSz="914216" latinLnBrk="0">
      <a:defRPr sz="2400">
        <a:latin typeface="+mj-lt"/>
        <a:ea typeface="+mj-ea"/>
        <a:cs typeface="+mj-cs"/>
        <a:sym typeface="Montserrat Light"/>
      </a:defRPr>
    </a:lvl5pPr>
    <a:lvl6pPr indent="1143000" defTabSz="914216" latinLnBrk="0">
      <a:defRPr sz="2400">
        <a:latin typeface="+mj-lt"/>
        <a:ea typeface="+mj-ea"/>
        <a:cs typeface="+mj-cs"/>
        <a:sym typeface="Montserrat Light"/>
      </a:defRPr>
    </a:lvl6pPr>
    <a:lvl7pPr indent="1371600" defTabSz="914216" latinLnBrk="0">
      <a:defRPr sz="2400">
        <a:latin typeface="+mj-lt"/>
        <a:ea typeface="+mj-ea"/>
        <a:cs typeface="+mj-cs"/>
        <a:sym typeface="Montserrat Light"/>
      </a:defRPr>
    </a:lvl7pPr>
    <a:lvl8pPr indent="1600200" defTabSz="914216" latinLnBrk="0">
      <a:defRPr sz="2400">
        <a:latin typeface="+mj-lt"/>
        <a:ea typeface="+mj-ea"/>
        <a:cs typeface="+mj-cs"/>
        <a:sym typeface="Montserrat Light"/>
      </a:defRPr>
    </a:lvl8pPr>
    <a:lvl9pPr indent="1828800" defTabSz="914216" latinLnBrk="0">
      <a:defRPr sz="2400">
        <a:latin typeface="+mj-lt"/>
        <a:ea typeface="+mj-ea"/>
        <a:cs typeface="+mj-cs"/>
        <a:sym typeface="Montserrat Light"/>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www.autodesk.com/creativecommons"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4BF2A96-E99C-974F-94AD-B76FF03C1FE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517531" y="2731427"/>
            <a:ext cx="17853767" cy="10984120"/>
          </a:xfrm>
          <a:prstGeom prst="rect">
            <a:avLst/>
          </a:prstGeom>
        </p:spPr>
      </p:pic>
      <p:sp>
        <p:nvSpPr>
          <p:cNvPr id="5" name="Footer Placeholder 4"/>
          <p:cNvSpPr>
            <a:spLocks noGrp="1"/>
          </p:cNvSpPr>
          <p:nvPr>
            <p:ph type="ftr" sz="quarter" idx="11"/>
          </p:nvPr>
        </p:nvSpPr>
        <p:spPr>
          <a:xfrm>
            <a:off x="8326861" y="12712701"/>
            <a:ext cx="7717578" cy="73025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A390D8B-D3E1-C649-80FA-409A1257510D}" type="slidenum">
              <a:rPr lang="en-US" smtClean="0"/>
              <a:t>‹#›</a:t>
            </a:fld>
            <a:endParaRPr lang="en-US"/>
          </a:p>
        </p:txBody>
      </p:sp>
      <p:sp>
        <p:nvSpPr>
          <p:cNvPr id="8" name="Shape 23"/>
          <p:cNvSpPr/>
          <p:nvPr userDrawn="1"/>
        </p:nvSpPr>
        <p:spPr>
          <a:xfrm>
            <a:off x="1660390" y="1397968"/>
            <a:ext cx="16205311" cy="1938992"/>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lvl1pPr algn="ctr">
              <a:defRPr sz="16600" spc="10000">
                <a:solidFill>
                  <a:srgbClr val="FFFFFF"/>
                </a:solidFill>
                <a:latin typeface="Montserrat Regular"/>
                <a:ea typeface="Montserrat Regular"/>
                <a:cs typeface="Montserrat Regular"/>
                <a:sym typeface="Montserrat Regular"/>
              </a:defRPr>
            </a:lvl1pPr>
          </a:lstStyle>
          <a:p>
            <a:pPr algn="l"/>
            <a:endParaRPr sz="12000" spc="0" dirty="0">
              <a:solidFill>
                <a:srgbClr val="0696D7"/>
              </a:solidFill>
              <a:latin typeface="Artifakt Legend"/>
              <a:cs typeface="Artifakt Legend"/>
            </a:endParaRPr>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829711" y="11593635"/>
            <a:ext cx="3941170" cy="943185"/>
          </a:xfrm>
          <a:prstGeom prst="rect">
            <a:avLst/>
          </a:prstGeom>
        </p:spPr>
      </p:pic>
      <p:sp>
        <p:nvSpPr>
          <p:cNvPr id="3" name="Text Placeholder 2"/>
          <p:cNvSpPr>
            <a:spLocks noGrp="1"/>
          </p:cNvSpPr>
          <p:nvPr>
            <p:ph type="body" sz="quarter" idx="13" hasCustomPrompt="1"/>
          </p:nvPr>
        </p:nvSpPr>
        <p:spPr>
          <a:xfrm>
            <a:off x="1660525" y="5225143"/>
            <a:ext cx="12927013" cy="2467882"/>
          </a:xfrm>
        </p:spPr>
        <p:txBody>
          <a:bodyPr>
            <a:noAutofit/>
          </a:bodyPr>
          <a:lstStyle>
            <a:lvl1pPr marL="0" indent="0">
              <a:buNone/>
              <a:defRPr sz="4800"/>
            </a:lvl1pPr>
            <a:lvl2pPr marL="1088181" indent="0">
              <a:buNone/>
              <a:defRPr sz="3200"/>
            </a:lvl2pPr>
            <a:lvl3pPr marL="2176363" indent="0">
              <a:buNone/>
              <a:defRPr sz="4000"/>
            </a:lvl3pPr>
            <a:lvl4pPr marL="3264545" indent="0">
              <a:buNone/>
              <a:defRPr sz="4000"/>
            </a:lvl4pPr>
            <a:lvl5pPr marL="4352727" indent="0">
              <a:buNone/>
              <a:defRPr sz="4000"/>
            </a:lvl5pPr>
          </a:lstStyle>
          <a:p>
            <a:pPr lvl="0"/>
            <a:r>
              <a:rPr lang="en-US" dirty="0"/>
              <a:t>Click to edit Master text styles</a:t>
            </a:r>
          </a:p>
          <a:p>
            <a:pPr lvl="1"/>
            <a:r>
              <a:rPr lang="en-US" dirty="0"/>
              <a:t>Second level</a:t>
            </a:r>
          </a:p>
        </p:txBody>
      </p:sp>
      <p:sp>
        <p:nvSpPr>
          <p:cNvPr id="2" name="Title 1">
            <a:extLst>
              <a:ext uri="{FF2B5EF4-FFF2-40B4-BE49-F238E27FC236}">
                <a16:creationId xmlns:a16="http://schemas.microsoft.com/office/drawing/2014/main" id="{5E9EA748-F1F0-444C-8CD5-0DA1581F2DBE}"/>
              </a:ext>
            </a:extLst>
          </p:cNvPr>
          <p:cNvSpPr>
            <a:spLocks noGrp="1"/>
          </p:cNvSpPr>
          <p:nvPr>
            <p:ph type="title"/>
          </p:nvPr>
        </p:nvSpPr>
        <p:spPr>
          <a:xfrm>
            <a:off x="1660390" y="1629926"/>
            <a:ext cx="21021675" cy="2651125"/>
          </a:xfrm>
        </p:spPr>
        <p:txBody>
          <a:bodyPr/>
          <a:lstStyle/>
          <a:p>
            <a:r>
              <a:rPr lang="en-US"/>
              <a:t>Click to edit Master title style</a:t>
            </a:r>
          </a:p>
        </p:txBody>
      </p:sp>
      <p:sp>
        <p:nvSpPr>
          <p:cNvPr id="4" name="TextBox 3">
            <a:extLst>
              <a:ext uri="{FF2B5EF4-FFF2-40B4-BE49-F238E27FC236}">
                <a16:creationId xmlns:a16="http://schemas.microsoft.com/office/drawing/2014/main" id="{87D8E519-EF3E-A94E-AB90-AEBC742061CC}"/>
              </a:ext>
            </a:extLst>
          </p:cNvPr>
          <p:cNvSpPr txBox="1"/>
          <p:nvPr userDrawn="1"/>
        </p:nvSpPr>
        <p:spPr>
          <a:xfrm>
            <a:off x="1660390" y="9434950"/>
            <a:ext cx="9251576" cy="1107996"/>
          </a:xfrm>
          <a:prstGeom prst="rect">
            <a:avLst/>
          </a:prstGeom>
          <a:noFill/>
        </p:spPr>
        <p:txBody>
          <a:bodyPr wrap="square" rtlCol="0">
            <a:spAutoFit/>
          </a:bodyPr>
          <a:lstStyle/>
          <a:p>
            <a:r>
              <a:rPr lang="en-US" sz="6600" dirty="0">
                <a:solidFill>
                  <a:schemeClr val="accent1"/>
                </a:solidFill>
              </a:rPr>
              <a:t>DYNAMO WORKSHOP</a:t>
            </a:r>
          </a:p>
        </p:txBody>
      </p:sp>
    </p:spTree>
    <p:extLst>
      <p:ext uri="{BB962C8B-B14F-4D97-AF65-F5344CB8AC3E}">
        <p14:creationId xmlns:p14="http://schemas.microsoft.com/office/powerpoint/2010/main" val="25808251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 Column with images abov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atin typeface="Arial" panose="020B0604020202020204" pitchFamily="34" charset="0"/>
                <a:cs typeface="Arial" panose="020B0604020202020204" pitchFamily="34" charset="0"/>
              </a:defRPr>
            </a:lvl1pPr>
          </a:lstStyle>
          <a:p>
            <a:fld id="{2A390D8B-D3E1-C649-80FA-409A1257510D}" type="slidenum">
              <a:rPr lang="en-US" smtClean="0"/>
              <a:pPr/>
              <a:t>‹#›</a:t>
            </a:fld>
            <a:endParaRPr lang="en-US"/>
          </a:p>
        </p:txBody>
      </p:sp>
      <p:sp>
        <p:nvSpPr>
          <p:cNvPr id="4" name="Title 1"/>
          <p:cNvSpPr>
            <a:spLocks noGrp="1"/>
          </p:cNvSpPr>
          <p:nvPr>
            <p:ph type="title"/>
          </p:nvPr>
        </p:nvSpPr>
        <p:spPr>
          <a:xfrm>
            <a:off x="1099190" y="7257369"/>
            <a:ext cx="10512671" cy="1622107"/>
          </a:xfrm>
          <a:prstGeom prst="rect">
            <a:avLst/>
          </a:prstGeom>
        </p:spPr>
        <p:txBody>
          <a:bodyPr>
            <a:noAutofit/>
          </a:bodyPr>
          <a:lstStyle>
            <a:lvl1pPr algn="l">
              <a:defRPr sz="5600" b="0" i="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8" name="Text Placeholder 7"/>
          <p:cNvSpPr>
            <a:spLocks noGrp="1"/>
          </p:cNvSpPr>
          <p:nvPr>
            <p:ph type="body" sz="quarter" idx="13" hasCustomPrompt="1"/>
          </p:nvPr>
        </p:nvSpPr>
        <p:spPr>
          <a:xfrm>
            <a:off x="1099191" y="9034918"/>
            <a:ext cx="10331236" cy="3677783"/>
          </a:xfrm>
        </p:spPr>
        <p:txBody>
          <a:bodyPr/>
          <a:lstStyle>
            <a:lvl1pPr marL="0" indent="0">
              <a:lnSpc>
                <a:spcPct val="140000"/>
              </a:lnSpc>
              <a:buNone/>
              <a:defRPr>
                <a:latin typeface="Arial" panose="020B0604020202020204" pitchFamily="34" charset="0"/>
                <a:cs typeface="Arial" panose="020B0604020202020204" pitchFamily="34" charset="0"/>
              </a:defRPr>
            </a:lvl1pPr>
            <a:lvl2pPr marL="473075" indent="0">
              <a:lnSpc>
                <a:spcPct val="140000"/>
              </a:lnSpc>
              <a:buNone/>
              <a:tabLst/>
              <a:defRPr>
                <a:latin typeface="Arial" panose="020B0604020202020204" pitchFamily="34" charset="0"/>
                <a:cs typeface="Arial" panose="020B0604020202020204" pitchFamily="34" charset="0"/>
              </a:defRPr>
            </a:lvl2pPr>
            <a:lvl3pPr marL="995363" indent="0">
              <a:lnSpc>
                <a:spcPct val="140000"/>
              </a:lnSpc>
              <a:buNone/>
              <a:tabLst/>
              <a:defRPr>
                <a:latin typeface="Arial" panose="020B0604020202020204" pitchFamily="34" charset="0"/>
                <a:cs typeface="Arial" panose="020B0604020202020204" pitchFamily="34" charset="0"/>
              </a:defRPr>
            </a:lvl3pPr>
            <a:lvl4pPr marL="3264545" indent="0">
              <a:lnSpc>
                <a:spcPct val="140000"/>
              </a:lnSpc>
              <a:buNone/>
              <a:defRPr/>
            </a:lvl4pPr>
            <a:lvl5pPr marL="4352727" indent="0">
              <a:lnSpc>
                <a:spcPct val="140000"/>
              </a:lnSpc>
              <a:buNone/>
              <a:defRPr/>
            </a:lvl5pPr>
          </a:lstStyle>
          <a:p>
            <a:pPr lvl="0"/>
            <a:r>
              <a:rPr lang="en-US" dirty="0"/>
              <a:t>Click to edit Master text styles</a:t>
            </a:r>
          </a:p>
          <a:p>
            <a:pPr lvl="1"/>
            <a:r>
              <a:rPr lang="en-US" dirty="0"/>
              <a:t>Second level</a:t>
            </a:r>
          </a:p>
          <a:p>
            <a:pPr lvl="2"/>
            <a:r>
              <a:rPr lang="en-US" dirty="0"/>
              <a:t>Third level</a:t>
            </a:r>
          </a:p>
        </p:txBody>
      </p:sp>
      <p:sp>
        <p:nvSpPr>
          <p:cNvPr id="9" name="Picture Placeholder 8"/>
          <p:cNvSpPr>
            <a:spLocks noGrp="1"/>
          </p:cNvSpPr>
          <p:nvPr>
            <p:ph type="pic" sz="quarter" idx="14"/>
          </p:nvPr>
        </p:nvSpPr>
        <p:spPr>
          <a:xfrm>
            <a:off x="-36287" y="-65316"/>
            <a:ext cx="12119880" cy="6645275"/>
          </a:xfrm>
        </p:spPr>
        <p:txBody>
          <a:bodyPr/>
          <a:lstStyle>
            <a:lvl1pPr>
              <a:defRPr>
                <a:latin typeface="Arial" panose="020B0604020202020204" pitchFamily="34" charset="0"/>
                <a:cs typeface="Arial" panose="020B0604020202020204" pitchFamily="34" charset="0"/>
              </a:defRPr>
            </a:lvl1pPr>
          </a:lstStyle>
          <a:p>
            <a:r>
              <a:rPr lang="en-US"/>
              <a:t>Click icon to add picture</a:t>
            </a:r>
          </a:p>
        </p:txBody>
      </p:sp>
      <p:sp>
        <p:nvSpPr>
          <p:cNvPr id="7" name="Text Placeholder 7"/>
          <p:cNvSpPr>
            <a:spLocks noGrp="1"/>
          </p:cNvSpPr>
          <p:nvPr>
            <p:ph type="body" sz="quarter" idx="15" hasCustomPrompt="1"/>
          </p:nvPr>
        </p:nvSpPr>
        <p:spPr>
          <a:xfrm>
            <a:off x="12142559" y="9034918"/>
            <a:ext cx="11298886" cy="3677783"/>
          </a:xfrm>
        </p:spPr>
        <p:txBody>
          <a:bodyPr/>
          <a:lstStyle>
            <a:lvl1pPr marL="0" indent="0">
              <a:lnSpc>
                <a:spcPct val="140000"/>
              </a:lnSpc>
              <a:buNone/>
              <a:defRPr>
                <a:latin typeface="Arial" panose="020B0604020202020204" pitchFamily="34" charset="0"/>
                <a:cs typeface="Arial" panose="020B0604020202020204" pitchFamily="34" charset="0"/>
              </a:defRPr>
            </a:lvl1pPr>
            <a:lvl2pPr marL="473075" indent="0">
              <a:lnSpc>
                <a:spcPct val="140000"/>
              </a:lnSpc>
              <a:buNone/>
              <a:tabLst/>
              <a:defRPr>
                <a:latin typeface="Arial" panose="020B0604020202020204" pitchFamily="34" charset="0"/>
                <a:cs typeface="Arial" panose="020B0604020202020204" pitchFamily="34" charset="0"/>
              </a:defRPr>
            </a:lvl2pPr>
            <a:lvl3pPr marL="995363" indent="0">
              <a:lnSpc>
                <a:spcPct val="140000"/>
              </a:lnSpc>
              <a:buNone/>
              <a:tabLst/>
              <a:defRPr>
                <a:latin typeface="Arial" panose="020B0604020202020204" pitchFamily="34" charset="0"/>
                <a:cs typeface="Arial" panose="020B0604020202020204" pitchFamily="34" charset="0"/>
              </a:defRPr>
            </a:lvl3pPr>
            <a:lvl4pPr marL="3264545" indent="0">
              <a:lnSpc>
                <a:spcPct val="140000"/>
              </a:lnSpc>
              <a:buNone/>
              <a:defRPr/>
            </a:lvl4pPr>
            <a:lvl5pPr marL="4352727" indent="0">
              <a:lnSpc>
                <a:spcPct val="140000"/>
              </a:lnSpc>
              <a:buNone/>
              <a:defRPr/>
            </a:lvl5pPr>
          </a:lstStyle>
          <a:p>
            <a:pPr lvl="0"/>
            <a:r>
              <a:rPr lang="en-US" dirty="0"/>
              <a:t>Click to edit Master text styles</a:t>
            </a:r>
          </a:p>
          <a:p>
            <a:pPr lvl="1"/>
            <a:r>
              <a:rPr lang="en-US" dirty="0"/>
              <a:t>Second level</a:t>
            </a:r>
          </a:p>
          <a:p>
            <a:pPr lvl="2"/>
            <a:r>
              <a:rPr lang="en-US" dirty="0"/>
              <a:t>Third level</a:t>
            </a:r>
          </a:p>
        </p:txBody>
      </p:sp>
      <p:sp>
        <p:nvSpPr>
          <p:cNvPr id="10" name="Picture Placeholder 8"/>
          <p:cNvSpPr>
            <a:spLocks noGrp="1"/>
          </p:cNvSpPr>
          <p:nvPr>
            <p:ph type="pic" sz="quarter" idx="16"/>
          </p:nvPr>
        </p:nvSpPr>
        <p:spPr>
          <a:xfrm>
            <a:off x="12287707" y="-65316"/>
            <a:ext cx="12119880" cy="6645275"/>
          </a:xfrm>
        </p:spPr>
        <p:txBody>
          <a:bodyPr/>
          <a:lstStyle>
            <a:lvl1pPr>
              <a:defRPr>
                <a:latin typeface="Arial" panose="020B0604020202020204" pitchFamily="34" charset="0"/>
                <a:cs typeface="Arial" panose="020B0604020202020204" pitchFamily="34" charset="0"/>
              </a:defRPr>
            </a:lvl1pPr>
          </a:lstStyle>
          <a:p>
            <a:r>
              <a:rPr lang="en-US"/>
              <a:t>Click icon to add picture</a:t>
            </a:r>
          </a:p>
        </p:txBody>
      </p:sp>
      <p:sp>
        <p:nvSpPr>
          <p:cNvPr id="5" name="Text Placeholder 4"/>
          <p:cNvSpPr>
            <a:spLocks noGrp="1"/>
          </p:cNvSpPr>
          <p:nvPr>
            <p:ph type="body" sz="quarter" idx="17" hasCustomPrompt="1"/>
          </p:nvPr>
        </p:nvSpPr>
        <p:spPr>
          <a:xfrm>
            <a:off x="12156173" y="7257369"/>
            <a:ext cx="11430000" cy="1585912"/>
          </a:xfrm>
        </p:spPr>
        <p:txBody>
          <a:bodyPr>
            <a:noAutofit/>
          </a:bodyPr>
          <a:lstStyle>
            <a:lvl1pPr marL="0" indent="0">
              <a:buNone/>
              <a:defRPr sz="5600">
                <a:solidFill>
                  <a:schemeClr val="accent1"/>
                </a:solidFill>
                <a:latin typeface="Arial" panose="020B0604020202020204" pitchFamily="34" charset="0"/>
                <a:cs typeface="Arial" panose="020B0604020202020204" pitchFamily="34" charset="0"/>
              </a:defRPr>
            </a:lvl1pPr>
            <a:lvl2pPr marL="1088181" indent="0">
              <a:buNone/>
              <a:defRPr sz="5600">
                <a:solidFill>
                  <a:schemeClr val="accent1"/>
                </a:solidFill>
              </a:defRPr>
            </a:lvl2pPr>
            <a:lvl3pPr marL="2176363" indent="0">
              <a:buNone/>
              <a:defRPr sz="5600">
                <a:solidFill>
                  <a:schemeClr val="accent1"/>
                </a:solidFill>
              </a:defRPr>
            </a:lvl3pPr>
            <a:lvl4pPr marL="3264545" indent="0">
              <a:buNone/>
              <a:defRPr sz="5600">
                <a:solidFill>
                  <a:schemeClr val="accent1"/>
                </a:solidFill>
              </a:defRPr>
            </a:lvl4pPr>
            <a:lvl5pPr marL="4352727" indent="0">
              <a:buNone/>
              <a:defRPr sz="5600">
                <a:solidFill>
                  <a:schemeClr val="accent1"/>
                </a:solidFill>
              </a:defRPr>
            </a:lvl5pPr>
          </a:lstStyle>
          <a:p>
            <a:pPr lvl="0"/>
            <a:r>
              <a:rPr lang="en-US" dirty="0"/>
              <a:t>Click to edit Master text styles</a:t>
            </a:r>
          </a:p>
        </p:txBody>
      </p:sp>
    </p:spTree>
    <p:extLst>
      <p:ext uri="{BB962C8B-B14F-4D97-AF65-F5344CB8AC3E}">
        <p14:creationId xmlns:p14="http://schemas.microsoft.com/office/powerpoint/2010/main" val="314555397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Background image with text">
    <p:spTree>
      <p:nvGrpSpPr>
        <p:cNvPr id="1" name=""/>
        <p:cNvGrpSpPr/>
        <p:nvPr/>
      </p:nvGrpSpPr>
      <p:grpSpPr>
        <a:xfrm>
          <a:off x="0" y="0"/>
          <a:ext cx="0" cy="0"/>
          <a:chOff x="0" y="0"/>
          <a:chExt cx="0" cy="0"/>
        </a:xfrm>
      </p:grpSpPr>
      <p:sp>
        <p:nvSpPr>
          <p:cNvPr id="6" name="Picture Placeholder 3"/>
          <p:cNvSpPr>
            <a:spLocks noGrp="1"/>
          </p:cNvSpPr>
          <p:nvPr>
            <p:ph type="pic" sz="quarter" idx="12"/>
          </p:nvPr>
        </p:nvSpPr>
        <p:spPr>
          <a:xfrm>
            <a:off x="0" y="0"/>
            <a:ext cx="24371300" cy="13716000"/>
          </a:xfrm>
          <a:prstGeom prst="rect">
            <a:avLst/>
          </a:prstGeom>
          <a:solidFill>
            <a:schemeClr val="accent1">
              <a:alpha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Click icon to add picture</a:t>
            </a:r>
            <a:endParaRPr lang="en-US" dirty="0"/>
          </a:p>
        </p:txBody>
      </p:sp>
      <p:sp>
        <p:nvSpPr>
          <p:cNvPr id="5" name="Picture Placeholder 4"/>
          <p:cNvSpPr>
            <a:spLocks noGrp="1"/>
          </p:cNvSpPr>
          <p:nvPr>
            <p:ph type="pic" sz="quarter" idx="11"/>
          </p:nvPr>
        </p:nvSpPr>
        <p:spPr>
          <a:xfrm>
            <a:off x="0" y="0"/>
            <a:ext cx="24371300" cy="13716000"/>
          </a:xfrm>
        </p:spPr>
        <p:txBody>
          <a:bodyPr/>
          <a:lstStyle/>
          <a:p>
            <a:r>
              <a:rPr lang="en-US"/>
              <a:t>Click icon to add picture</a:t>
            </a:r>
            <a:endParaRPr lang="en-US" dirty="0"/>
          </a:p>
        </p:txBody>
      </p:sp>
      <p:sp>
        <p:nvSpPr>
          <p:cNvPr id="2" name="Title 1"/>
          <p:cNvSpPr>
            <a:spLocks noGrp="1"/>
          </p:cNvSpPr>
          <p:nvPr>
            <p:ph type="title"/>
          </p:nvPr>
        </p:nvSpPr>
        <p:spPr>
          <a:xfrm>
            <a:off x="3705023" y="6065091"/>
            <a:ext cx="16961255" cy="1585819"/>
          </a:xfrm>
          <a:prstGeom prst="rect">
            <a:avLst/>
          </a:prstGeom>
        </p:spPr>
        <p:txBody>
          <a:bodyPr/>
          <a:lstStyle>
            <a:lvl1pPr algn="ctr">
              <a:defRPr>
                <a:solidFill>
                  <a:schemeClr val="bg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2A390D8B-D3E1-C649-80FA-409A1257510D}" type="slidenum">
              <a:rPr lang="en-US" smtClean="0"/>
              <a:t>‹#›</a:t>
            </a:fld>
            <a:endParaRPr lang="en-US"/>
          </a:p>
        </p:txBody>
      </p:sp>
      <p:sp>
        <p:nvSpPr>
          <p:cNvPr id="8" name="Text Placeholder 7"/>
          <p:cNvSpPr>
            <a:spLocks noGrp="1"/>
          </p:cNvSpPr>
          <p:nvPr>
            <p:ph type="body" sz="quarter" idx="13" hasCustomPrompt="1"/>
          </p:nvPr>
        </p:nvSpPr>
        <p:spPr>
          <a:xfrm>
            <a:off x="20266918" y="12717230"/>
            <a:ext cx="3705225" cy="273050"/>
          </a:xfrm>
        </p:spPr>
        <p:txBody>
          <a:bodyPr>
            <a:noAutofit/>
          </a:bodyPr>
          <a:lstStyle>
            <a:lvl1pPr marL="0" indent="0">
              <a:buNone/>
              <a:defRPr sz="1400">
                <a:solidFill>
                  <a:srgbClr val="FFFFFF"/>
                </a:solidFill>
              </a:defRPr>
            </a:lvl1pPr>
            <a:lvl2pPr marL="1088181" indent="0">
              <a:buNone/>
              <a:defRPr sz="1400">
                <a:solidFill>
                  <a:srgbClr val="FFFFFF"/>
                </a:solidFill>
              </a:defRPr>
            </a:lvl2pPr>
            <a:lvl3pPr marL="2176363" indent="0">
              <a:buNone/>
              <a:defRPr sz="1400">
                <a:solidFill>
                  <a:srgbClr val="FFFFFF"/>
                </a:solidFill>
              </a:defRPr>
            </a:lvl3pPr>
            <a:lvl4pPr marL="3264545" indent="0">
              <a:buNone/>
              <a:defRPr sz="1400">
                <a:solidFill>
                  <a:srgbClr val="FFFFFF"/>
                </a:solidFill>
              </a:defRPr>
            </a:lvl4pPr>
            <a:lvl5pPr marL="4352727" indent="0">
              <a:buNone/>
              <a:defRPr sz="1400">
                <a:solidFill>
                  <a:srgbClr val="FFFFFF"/>
                </a:solidFill>
              </a:defRPr>
            </a:lvl5pPr>
          </a:lstStyle>
          <a:p>
            <a:pPr lvl="0"/>
            <a:r>
              <a:rPr lang="en-US" dirty="0"/>
              <a:t>Click to edit Master text </a:t>
            </a:r>
            <a:r>
              <a:rPr lang="en-US" dirty="0" err="1"/>
              <a:t>stles</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450605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ackground image with text bottom left">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a:xfrm>
            <a:off x="-36287" y="-108858"/>
            <a:ext cx="24561800" cy="13970000"/>
          </a:xfrm>
        </p:spPr>
        <p:txBody>
          <a:bodyPr/>
          <a:lstStyle>
            <a:lvl1pPr>
              <a:defRPr sz="3200"/>
            </a:lvl1pPr>
          </a:lstStyle>
          <a:p>
            <a:r>
              <a:rPr lang="en-US"/>
              <a:t>Click icon to add picture</a:t>
            </a:r>
            <a:endParaRPr lang="en-US" dirty="0"/>
          </a:p>
        </p:txBody>
      </p:sp>
      <p:sp>
        <p:nvSpPr>
          <p:cNvPr id="2" name="Title 1"/>
          <p:cNvSpPr>
            <a:spLocks noGrp="1"/>
          </p:cNvSpPr>
          <p:nvPr>
            <p:ph type="title"/>
          </p:nvPr>
        </p:nvSpPr>
        <p:spPr>
          <a:xfrm>
            <a:off x="1128642" y="9983948"/>
            <a:ext cx="16961255" cy="1585819"/>
          </a:xfrm>
          <a:prstGeom prst="rect">
            <a:avLst/>
          </a:prstGeom>
        </p:spPr>
        <p:txBody>
          <a:bodyPr>
            <a:normAutofit/>
          </a:bodyPr>
          <a:lstStyle>
            <a:lvl1pPr algn="l">
              <a:defRPr sz="6000">
                <a:solidFill>
                  <a:schemeClr val="bg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2A390D8B-D3E1-C649-80FA-409A1257510D}" type="slidenum">
              <a:rPr lang="en-US" smtClean="0"/>
              <a:t>‹#›</a:t>
            </a:fld>
            <a:endParaRPr lang="en-US"/>
          </a:p>
        </p:txBody>
      </p:sp>
      <p:sp>
        <p:nvSpPr>
          <p:cNvPr id="8" name="Text Placeholder 7"/>
          <p:cNvSpPr>
            <a:spLocks noGrp="1"/>
          </p:cNvSpPr>
          <p:nvPr>
            <p:ph type="body" sz="quarter" idx="13"/>
          </p:nvPr>
        </p:nvSpPr>
        <p:spPr>
          <a:xfrm>
            <a:off x="20266918" y="12717230"/>
            <a:ext cx="3705225" cy="273050"/>
          </a:xfrm>
        </p:spPr>
        <p:txBody>
          <a:bodyPr>
            <a:noAutofit/>
          </a:bodyPr>
          <a:lstStyle>
            <a:lvl1pPr marL="0" indent="0" algn="r">
              <a:buNone/>
              <a:defRPr sz="1400">
                <a:solidFill>
                  <a:srgbClr val="FFFFFF"/>
                </a:solidFill>
              </a:defRPr>
            </a:lvl1pPr>
            <a:lvl2pPr marL="1088181" indent="0" algn="r">
              <a:buNone/>
              <a:defRPr sz="1400">
                <a:solidFill>
                  <a:srgbClr val="FFFFFF"/>
                </a:solidFill>
              </a:defRPr>
            </a:lvl2pPr>
            <a:lvl3pPr marL="2176363" indent="0" algn="r">
              <a:buNone/>
              <a:defRPr sz="1400">
                <a:solidFill>
                  <a:srgbClr val="FFFFFF"/>
                </a:solidFill>
              </a:defRPr>
            </a:lvl3pPr>
            <a:lvl4pPr marL="3264545" indent="0" algn="r">
              <a:buNone/>
              <a:defRPr sz="1400">
                <a:solidFill>
                  <a:srgbClr val="FFFFFF"/>
                </a:solidFill>
              </a:defRPr>
            </a:lvl4pPr>
            <a:lvl5pPr marL="4352727" indent="0" algn="r">
              <a:buNone/>
              <a:defRPr sz="1400">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4"/>
          </p:nvPr>
        </p:nvSpPr>
        <p:spPr>
          <a:xfrm>
            <a:off x="1128713" y="11424556"/>
            <a:ext cx="16960850" cy="1420813"/>
          </a:xfrm>
        </p:spPr>
        <p:txBody>
          <a:bodyPr/>
          <a:lstStyle>
            <a:lvl1pPr marL="0" indent="0">
              <a:buNone/>
              <a:defRPr>
                <a:solidFill>
                  <a:srgbClr val="FFFFFF"/>
                </a:solidFill>
              </a:defRPr>
            </a:lvl1pPr>
            <a:lvl2pPr marL="1088181" indent="0">
              <a:buNone/>
              <a:defRPr>
                <a:solidFill>
                  <a:srgbClr val="FFFFFF"/>
                </a:solidFill>
              </a:defRPr>
            </a:lvl2pPr>
            <a:lvl3pPr marL="2176363" indent="0">
              <a:buNone/>
              <a:defRPr>
                <a:solidFill>
                  <a:srgbClr val="FFFFFF"/>
                </a:solidFill>
              </a:defRPr>
            </a:lvl3pPr>
            <a:lvl4pPr marL="3264545" indent="0">
              <a:buNone/>
              <a:defRPr>
                <a:solidFill>
                  <a:srgbClr val="FFFFFF"/>
                </a:solidFill>
              </a:defRPr>
            </a:lvl4pPr>
            <a:lvl5pPr marL="4352727" indent="0">
              <a:buNone/>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432482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1 Column with bullet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atin typeface="Arial" panose="020B0604020202020204" pitchFamily="34" charset="0"/>
                <a:cs typeface="Arial" panose="020B0604020202020204" pitchFamily="34" charset="0"/>
              </a:defRPr>
            </a:lvl1pPr>
          </a:lstStyle>
          <a:p>
            <a:fld id="{2A390D8B-D3E1-C649-80FA-409A1257510D}" type="slidenum">
              <a:rPr lang="en-US" smtClean="0"/>
              <a:pPr/>
              <a:t>‹#›</a:t>
            </a:fld>
            <a:endParaRPr lang="en-US"/>
          </a:p>
        </p:txBody>
      </p:sp>
      <p:sp>
        <p:nvSpPr>
          <p:cNvPr id="4" name="Title 1"/>
          <p:cNvSpPr>
            <a:spLocks noGrp="1"/>
          </p:cNvSpPr>
          <p:nvPr>
            <p:ph type="title"/>
          </p:nvPr>
        </p:nvSpPr>
        <p:spPr>
          <a:xfrm>
            <a:off x="2224088" y="979704"/>
            <a:ext cx="19621500" cy="1585819"/>
          </a:xfrm>
          <a:prstGeom prst="rect">
            <a:avLst/>
          </a:prstGeom>
        </p:spPr>
        <p:txBody>
          <a:bodyPr>
            <a:normAutofit/>
          </a:bodyPr>
          <a:lstStyle>
            <a:lvl1pPr algn="ctr">
              <a:defRPr sz="6600" b="0" i="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8" name="Text Placeholder 7"/>
          <p:cNvSpPr>
            <a:spLocks noGrp="1"/>
          </p:cNvSpPr>
          <p:nvPr>
            <p:ph type="body" sz="quarter" idx="13" hasCustomPrompt="1"/>
          </p:nvPr>
        </p:nvSpPr>
        <p:spPr>
          <a:xfrm>
            <a:off x="2224088" y="11248345"/>
            <a:ext cx="19621500" cy="1464356"/>
          </a:xfrm>
        </p:spPr>
        <p:txBody>
          <a:bodyPr/>
          <a:lstStyle>
            <a:lvl1pPr marL="0" indent="0">
              <a:buNone/>
              <a:defRPr>
                <a:latin typeface="Arial" panose="020B0604020202020204" pitchFamily="34" charset="0"/>
                <a:cs typeface="Arial" panose="020B0604020202020204" pitchFamily="34" charset="0"/>
              </a:defRPr>
            </a:lvl1pPr>
            <a:lvl2pPr marL="1088181" indent="0">
              <a:buNone/>
              <a:defRPr/>
            </a:lvl2pPr>
            <a:lvl3pPr marL="2176363" indent="0">
              <a:buNone/>
              <a:defRPr/>
            </a:lvl3pPr>
            <a:lvl4pPr marL="3264545" indent="0">
              <a:buNone/>
              <a:defRPr/>
            </a:lvl4pPr>
            <a:lvl5pPr marL="4352727" indent="0">
              <a:buNone/>
              <a:defRPr/>
            </a:lvl5pPr>
          </a:lstStyle>
          <a:p>
            <a:pPr lvl="0"/>
            <a:r>
              <a:rPr lang="en-US" dirty="0"/>
              <a:t>Click to edit Master text styles</a:t>
            </a:r>
          </a:p>
        </p:txBody>
      </p:sp>
      <p:sp>
        <p:nvSpPr>
          <p:cNvPr id="5" name="Media Placeholder 4"/>
          <p:cNvSpPr>
            <a:spLocks noGrp="1"/>
          </p:cNvSpPr>
          <p:nvPr>
            <p:ph type="media" sz="quarter" idx="14"/>
          </p:nvPr>
        </p:nvSpPr>
        <p:spPr>
          <a:xfrm>
            <a:off x="5127828" y="3302000"/>
            <a:ext cx="13814020" cy="7292975"/>
          </a:xfrm>
        </p:spPr>
        <p:txBody>
          <a:bodyPr/>
          <a:lstStyle>
            <a:lvl1pPr>
              <a:defRPr>
                <a:latin typeface="Arial" panose="020B0604020202020204" pitchFamily="34" charset="0"/>
                <a:cs typeface="Arial" panose="020B0604020202020204" pitchFamily="34" charset="0"/>
              </a:defRPr>
            </a:lvl1pPr>
          </a:lstStyle>
          <a:p>
            <a:r>
              <a:rPr lang="en-US"/>
              <a:t>Click icon to add media</a:t>
            </a:r>
            <a:endParaRPr lang="en-US" dirty="0"/>
          </a:p>
        </p:txBody>
      </p:sp>
    </p:spTree>
    <p:extLst>
      <p:ext uri="{BB962C8B-B14F-4D97-AF65-F5344CB8AC3E}">
        <p14:creationId xmlns:p14="http://schemas.microsoft.com/office/powerpoint/2010/main" val="1019326423"/>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3705023" y="5593373"/>
            <a:ext cx="16961255" cy="1585819"/>
          </a:xfrm>
          <a:prstGeom prst="rect">
            <a:avLst/>
          </a:prstGeom>
        </p:spPr>
        <p:txBody>
          <a:bodyPr>
            <a:noAutofit/>
          </a:bodyPr>
          <a:lstStyle>
            <a:lvl1pPr algn="ctr">
              <a:defRPr sz="115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Arial" panose="020B0604020202020204" pitchFamily="34" charset="0"/>
                <a:cs typeface="Arial" panose="020B0604020202020204" pitchFamily="34" charset="0"/>
              </a:defRPr>
            </a:lvl1pPr>
          </a:lstStyle>
          <a:p>
            <a:fld id="{2A390D8B-D3E1-C649-80FA-409A1257510D}" type="slidenum">
              <a:rPr lang="en-US" smtClean="0"/>
              <a:pPr/>
              <a:t>‹#›</a:t>
            </a:fld>
            <a:endParaRPr lang="en-US"/>
          </a:p>
        </p:txBody>
      </p:sp>
      <p:sp>
        <p:nvSpPr>
          <p:cNvPr id="5" name="Text Placeholder 4"/>
          <p:cNvSpPr>
            <a:spLocks noGrp="1"/>
          </p:cNvSpPr>
          <p:nvPr>
            <p:ph type="body" sz="quarter" idx="11" hasCustomPrompt="1"/>
          </p:nvPr>
        </p:nvSpPr>
        <p:spPr>
          <a:xfrm>
            <a:off x="3705225" y="10014167"/>
            <a:ext cx="16960850" cy="1670050"/>
          </a:xfrm>
        </p:spPr>
        <p:txBody>
          <a:bodyPr/>
          <a:lstStyle>
            <a:lvl1pPr marL="0" indent="0" algn="ctr">
              <a:buFont typeface="Arial"/>
              <a:buNone/>
              <a:defRPr>
                <a:latin typeface="Arial" panose="020B0604020202020204" pitchFamily="34" charset="0"/>
                <a:cs typeface="Arial" panose="020B0604020202020204" pitchFamily="34" charset="0"/>
              </a:defRPr>
            </a:lvl1pPr>
            <a:lvl2pPr marL="1088181" indent="0" algn="ctr">
              <a:buNone/>
              <a:defRPr/>
            </a:lvl2pPr>
            <a:lvl3pPr marL="2176363" indent="0" algn="ctr">
              <a:buNone/>
              <a:defRPr/>
            </a:lvl3pPr>
            <a:lvl4pPr marL="3264545" indent="0" algn="ctr">
              <a:buNone/>
              <a:defRPr/>
            </a:lvl4pPr>
            <a:lvl5pPr marL="4352727" indent="0" algn="ctr">
              <a:buNone/>
              <a:defRPr/>
            </a:lvl5pPr>
          </a:lstStyle>
          <a:p>
            <a:pPr lvl="0"/>
            <a:r>
              <a:rPr lang="en-US" dirty="0"/>
              <a:t>Click to edit Master text styles</a:t>
            </a:r>
          </a:p>
        </p:txBody>
      </p:sp>
    </p:spTree>
    <p:extLst>
      <p:ext uri="{BB962C8B-B14F-4D97-AF65-F5344CB8AC3E}">
        <p14:creationId xmlns:p14="http://schemas.microsoft.com/office/powerpoint/2010/main" val="2201692438"/>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00248FA-850F-A84C-9592-7208E3083013}"/>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rot="10800000" flipH="1">
            <a:off x="12374052" y="-1682"/>
            <a:ext cx="11997248" cy="7381031"/>
          </a:xfrm>
          <a:prstGeom prst="rect">
            <a:avLst/>
          </a:prstGeom>
        </p:spPr>
      </p:pic>
      <p:sp>
        <p:nvSpPr>
          <p:cNvPr id="3" name="Slide Number Placeholder 2"/>
          <p:cNvSpPr>
            <a:spLocks noGrp="1"/>
          </p:cNvSpPr>
          <p:nvPr>
            <p:ph type="sldNum" sz="quarter" idx="10"/>
          </p:nvPr>
        </p:nvSpPr>
        <p:spPr/>
        <p:txBody>
          <a:bodyPr/>
          <a:lstStyle/>
          <a:p>
            <a:fld id="{2A390D8B-D3E1-C649-80FA-409A1257510D}" type="slidenum">
              <a:rPr lang="en-US" smtClean="0"/>
              <a:t>‹#›</a:t>
            </a:fld>
            <a:endParaRPr lang="en-US"/>
          </a:p>
        </p:txBody>
      </p:sp>
      <p:pic>
        <p:nvPicPr>
          <p:cNvPr id="6" name="Picture 5" descr="Creative Commons Attribution-NonCommercial-ShareAlike 3.0 Unported License 88x31.png">
            <a:hlinkClick r:id="rId3"/>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22712326" y="12976240"/>
            <a:ext cx="1210878" cy="426560"/>
          </a:xfrm>
          <a:prstGeom prst="rect">
            <a:avLst/>
          </a:prstGeom>
        </p:spPr>
      </p:pic>
      <p:pic>
        <p:nvPicPr>
          <p:cNvPr id="11" name="Picture 10">
            <a:extLst>
              <a:ext uri="{FF2B5EF4-FFF2-40B4-BE49-F238E27FC236}">
                <a16:creationId xmlns:a16="http://schemas.microsoft.com/office/drawing/2014/main" id="{44F951F8-870A-0145-8E1A-E8A59F5707F2}"/>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4660898" y="4468018"/>
            <a:ext cx="14175569" cy="4347133"/>
          </a:xfrm>
          <a:prstGeom prst="rect">
            <a:avLst/>
          </a:prstGeom>
        </p:spPr>
      </p:pic>
    </p:spTree>
    <p:extLst>
      <p:ext uri="{BB962C8B-B14F-4D97-AF65-F5344CB8AC3E}">
        <p14:creationId xmlns:p14="http://schemas.microsoft.com/office/powerpoint/2010/main" val="24324663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BC8F2C-60B9-D444-A8A2-1A091C52264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647827" y="0"/>
            <a:ext cx="22294208" cy="13716000"/>
          </a:xfrm>
          <a:prstGeom prst="rect">
            <a:avLst/>
          </a:prstGeom>
        </p:spPr>
      </p:pic>
      <p:sp>
        <p:nvSpPr>
          <p:cNvPr id="2" name="Title 1"/>
          <p:cNvSpPr>
            <a:spLocks noGrp="1"/>
          </p:cNvSpPr>
          <p:nvPr>
            <p:ph type="title"/>
          </p:nvPr>
        </p:nvSpPr>
        <p:spPr>
          <a:xfrm>
            <a:off x="1218565" y="1564672"/>
            <a:ext cx="20662535" cy="2307148"/>
          </a:xfrm>
          <a:prstGeom prst="rect">
            <a:avLst/>
          </a:prstGeom>
        </p:spPr>
        <p:txBody>
          <a:bodyPr/>
          <a:lstStyle/>
          <a:p>
            <a:r>
              <a:rPr lang="en-US"/>
              <a:t>Click to edit Master title style</a:t>
            </a:r>
            <a:endParaRPr lang="en-US" dirty="0"/>
          </a:p>
        </p:txBody>
      </p:sp>
    </p:spTree>
    <p:extLst>
      <p:ext uri="{BB962C8B-B14F-4D97-AF65-F5344CB8AC3E}">
        <p14:creationId xmlns:p14="http://schemas.microsoft.com/office/powerpoint/2010/main" val="723069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About the speaker">
    <p:spTree>
      <p:nvGrpSpPr>
        <p:cNvPr id="1" name=""/>
        <p:cNvGrpSpPr/>
        <p:nvPr/>
      </p:nvGrpSpPr>
      <p:grpSpPr>
        <a:xfrm>
          <a:off x="0" y="0"/>
          <a:ext cx="0" cy="0"/>
          <a:chOff x="0" y="0"/>
          <a:chExt cx="0" cy="0"/>
        </a:xfrm>
      </p:grpSpPr>
      <p:sp>
        <p:nvSpPr>
          <p:cNvPr id="2" name="Title 1"/>
          <p:cNvSpPr>
            <a:spLocks noGrp="1"/>
          </p:cNvSpPr>
          <p:nvPr>
            <p:ph type="title"/>
          </p:nvPr>
        </p:nvSpPr>
        <p:spPr>
          <a:xfrm>
            <a:off x="12047306" y="3120578"/>
            <a:ext cx="12323994" cy="1585819"/>
          </a:xfrm>
          <a:prstGeom prst="rect">
            <a:avLst/>
          </a:prstGeom>
        </p:spPr>
        <p:txBody>
          <a:bodyPr>
            <a:normAutofit/>
          </a:bodyPr>
          <a:lstStyle>
            <a:lvl1pPr algn="l">
              <a:defRPr sz="6600" b="0" i="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4" name="Text Placeholder 3"/>
          <p:cNvSpPr>
            <a:spLocks noGrp="1"/>
          </p:cNvSpPr>
          <p:nvPr>
            <p:ph type="body" sz="quarter" idx="10" hasCustomPrompt="1"/>
          </p:nvPr>
        </p:nvSpPr>
        <p:spPr>
          <a:xfrm>
            <a:off x="12047306" y="5261411"/>
            <a:ext cx="9798282" cy="2902857"/>
          </a:xfrm>
        </p:spPr>
        <p:txBody>
          <a:bodyPr>
            <a:noAutofit/>
          </a:bodyPr>
          <a:lstStyle>
            <a:lvl1pPr marL="0" indent="0" algn="l">
              <a:lnSpc>
                <a:spcPct val="120000"/>
              </a:lnSpc>
              <a:buNone/>
              <a:defRPr sz="4000" b="0" i="0">
                <a:solidFill>
                  <a:schemeClr val="tx2"/>
                </a:solidFill>
                <a:latin typeface="Arial" panose="020B0604020202020204" pitchFamily="34" charset="0"/>
                <a:cs typeface="Arial" panose="020B0604020202020204" pitchFamily="34" charset="0"/>
              </a:defRPr>
            </a:lvl1pPr>
            <a:lvl2pPr marL="1088181" indent="0">
              <a:lnSpc>
                <a:spcPct val="120000"/>
              </a:lnSpc>
              <a:buNone/>
              <a:defRPr sz="4000" b="0" i="0">
                <a:solidFill>
                  <a:schemeClr val="tx1"/>
                </a:solidFill>
              </a:defRPr>
            </a:lvl2pPr>
            <a:lvl3pPr marL="2176363" indent="0">
              <a:lnSpc>
                <a:spcPct val="120000"/>
              </a:lnSpc>
              <a:buNone/>
              <a:defRPr sz="4000" b="0" i="0">
                <a:solidFill>
                  <a:schemeClr val="tx1"/>
                </a:solidFill>
              </a:defRPr>
            </a:lvl3pPr>
            <a:lvl4pPr marL="3264545" indent="0">
              <a:lnSpc>
                <a:spcPct val="120000"/>
              </a:lnSpc>
              <a:buNone/>
              <a:defRPr sz="4000" b="0" i="0">
                <a:solidFill>
                  <a:schemeClr val="tx1"/>
                </a:solidFill>
              </a:defRPr>
            </a:lvl4pPr>
            <a:lvl5pPr marL="4352727" indent="0">
              <a:buNone/>
              <a:defRPr sz="3200"/>
            </a:lvl5pPr>
          </a:lstStyle>
          <a:p>
            <a:pPr lvl="0"/>
            <a:r>
              <a:rPr lang="en-US" dirty="0"/>
              <a:t>Click to edit Master text styles</a:t>
            </a:r>
          </a:p>
        </p:txBody>
      </p:sp>
      <p:sp>
        <p:nvSpPr>
          <p:cNvPr id="6" name="Text Placeholder 5"/>
          <p:cNvSpPr>
            <a:spLocks noGrp="1"/>
          </p:cNvSpPr>
          <p:nvPr>
            <p:ph type="body" sz="quarter" idx="11"/>
          </p:nvPr>
        </p:nvSpPr>
        <p:spPr>
          <a:xfrm>
            <a:off x="12047306" y="6131817"/>
            <a:ext cx="9798282" cy="5008563"/>
          </a:xfrm>
        </p:spPr>
        <p:txBody>
          <a:bodyPr>
            <a:normAutofit/>
          </a:bodyPr>
          <a:lstStyle>
            <a:lvl1pPr marL="0" indent="0">
              <a:lnSpc>
                <a:spcPct val="140000"/>
              </a:lnSpc>
              <a:buNone/>
              <a:defRPr sz="3000" strike="noStrike">
                <a:latin typeface="Arial" panose="020B0604020202020204" pitchFamily="34" charset="0"/>
                <a:cs typeface="Arial" panose="020B0604020202020204" pitchFamily="34" charset="0"/>
              </a:defRPr>
            </a:lvl1pPr>
            <a:lvl2pPr marL="473075" indent="0">
              <a:lnSpc>
                <a:spcPct val="140000"/>
              </a:lnSpc>
              <a:buNone/>
              <a:tabLst/>
              <a:defRPr sz="3000" strike="noStrike">
                <a:latin typeface="Arial" panose="020B0604020202020204" pitchFamily="34" charset="0"/>
                <a:cs typeface="Arial" panose="020B0604020202020204" pitchFamily="34" charset="0"/>
              </a:defRPr>
            </a:lvl2pPr>
            <a:lvl3pPr marL="920750" indent="0">
              <a:lnSpc>
                <a:spcPct val="140000"/>
              </a:lnSpc>
              <a:buNone/>
              <a:tabLst/>
              <a:defRPr sz="3000" strike="noStrike">
                <a:latin typeface="Arial" panose="020B0604020202020204" pitchFamily="34" charset="0"/>
                <a:cs typeface="Arial" panose="020B0604020202020204" pitchFamily="34" charset="0"/>
              </a:defRPr>
            </a:lvl3pPr>
            <a:lvl4pPr marL="1393825" indent="0">
              <a:lnSpc>
                <a:spcPct val="140000"/>
              </a:lnSpc>
              <a:buNone/>
              <a:tabLst/>
              <a:defRPr sz="3000" strike="noStrike">
                <a:latin typeface="Arial" panose="020B0604020202020204" pitchFamily="34" charset="0"/>
                <a:cs typeface="Arial" panose="020B0604020202020204" pitchFamily="34" charset="0"/>
              </a:defRPr>
            </a:lvl4pPr>
            <a:lvl5pPr marL="1841500" indent="0">
              <a:lnSpc>
                <a:spcPct val="140000"/>
              </a:lnSpc>
              <a:buNone/>
              <a:tabLst/>
              <a:defRPr sz="3000" strike="noStrike">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Picture Placeholder 14"/>
          <p:cNvSpPr>
            <a:spLocks noGrp="1"/>
          </p:cNvSpPr>
          <p:nvPr>
            <p:ph type="pic" sz="quarter" idx="12"/>
          </p:nvPr>
        </p:nvSpPr>
        <p:spPr>
          <a:xfrm>
            <a:off x="2322373" y="2552700"/>
            <a:ext cx="8618678" cy="8755063"/>
          </a:xfrm>
        </p:spPr>
        <p:txBody>
          <a:bodyPr/>
          <a:lstStyle>
            <a:lvl1pPr>
              <a:defRPr>
                <a:latin typeface="Arial" panose="020B0604020202020204" pitchFamily="34" charset="0"/>
                <a:cs typeface="Arial" panose="020B0604020202020204" pitchFamily="34" charset="0"/>
              </a:defRPr>
            </a:lvl1pPr>
          </a:lstStyle>
          <a:p>
            <a:r>
              <a:rPr lang="en-US"/>
              <a:t>Click icon to add picture</a:t>
            </a:r>
            <a:endParaRPr lang="en-US" dirty="0"/>
          </a:p>
        </p:txBody>
      </p:sp>
    </p:spTree>
    <p:extLst>
      <p:ext uri="{BB962C8B-B14F-4D97-AF65-F5344CB8AC3E}">
        <p14:creationId xmlns:p14="http://schemas.microsoft.com/office/powerpoint/2010/main" val="1782873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 Column">
    <p:spTree>
      <p:nvGrpSpPr>
        <p:cNvPr id="1" name=""/>
        <p:cNvGrpSpPr/>
        <p:nvPr/>
      </p:nvGrpSpPr>
      <p:grpSpPr>
        <a:xfrm>
          <a:off x="0" y="0"/>
          <a:ext cx="0" cy="0"/>
          <a:chOff x="0" y="0"/>
          <a:chExt cx="0" cy="0"/>
        </a:xfrm>
      </p:grpSpPr>
      <p:sp>
        <p:nvSpPr>
          <p:cNvPr id="2" name="Title 1"/>
          <p:cNvSpPr>
            <a:spLocks noGrp="1"/>
          </p:cNvSpPr>
          <p:nvPr>
            <p:ph type="title"/>
          </p:nvPr>
        </p:nvSpPr>
        <p:spPr>
          <a:xfrm>
            <a:off x="2224088" y="979704"/>
            <a:ext cx="19621500" cy="1585819"/>
          </a:xfrm>
          <a:prstGeom prst="rect">
            <a:avLst/>
          </a:prstGeom>
        </p:spPr>
        <p:txBody>
          <a:bodyPr>
            <a:normAutofit/>
          </a:bodyPr>
          <a:lstStyle>
            <a:lvl1pPr algn="ctr">
              <a:defRPr sz="6600" b="0" i="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4" name="Text Placeholder 3"/>
          <p:cNvSpPr>
            <a:spLocks noGrp="1"/>
          </p:cNvSpPr>
          <p:nvPr>
            <p:ph type="body" sz="quarter" idx="10" hasCustomPrompt="1"/>
          </p:nvPr>
        </p:nvSpPr>
        <p:spPr>
          <a:xfrm>
            <a:off x="2224088" y="3519684"/>
            <a:ext cx="19621500" cy="2031558"/>
          </a:xfrm>
        </p:spPr>
        <p:txBody>
          <a:bodyPr>
            <a:noAutofit/>
          </a:bodyPr>
          <a:lstStyle>
            <a:lvl1pPr marL="0" indent="0" algn="l">
              <a:lnSpc>
                <a:spcPct val="120000"/>
              </a:lnSpc>
              <a:buNone/>
              <a:defRPr sz="4000" b="0" i="0">
                <a:solidFill>
                  <a:schemeClr val="tx2"/>
                </a:solidFill>
                <a:latin typeface="Arial" panose="020B0604020202020204" pitchFamily="34" charset="0"/>
                <a:cs typeface="Arial" panose="020B0604020202020204" pitchFamily="34" charset="0"/>
              </a:defRPr>
            </a:lvl1pPr>
            <a:lvl2pPr marL="1088181" indent="0">
              <a:lnSpc>
                <a:spcPct val="120000"/>
              </a:lnSpc>
              <a:buNone/>
              <a:defRPr sz="4000" b="0" i="0">
                <a:solidFill>
                  <a:schemeClr val="tx1"/>
                </a:solidFill>
              </a:defRPr>
            </a:lvl2pPr>
            <a:lvl3pPr marL="2176363" indent="0">
              <a:lnSpc>
                <a:spcPct val="120000"/>
              </a:lnSpc>
              <a:buNone/>
              <a:defRPr sz="4000" b="0" i="0">
                <a:solidFill>
                  <a:schemeClr val="tx1"/>
                </a:solidFill>
              </a:defRPr>
            </a:lvl3pPr>
            <a:lvl4pPr marL="3264545" indent="0">
              <a:lnSpc>
                <a:spcPct val="120000"/>
              </a:lnSpc>
              <a:buNone/>
              <a:defRPr sz="4000" b="0" i="0">
                <a:solidFill>
                  <a:schemeClr val="tx1"/>
                </a:solidFill>
              </a:defRPr>
            </a:lvl4pPr>
            <a:lvl5pPr marL="4352727" indent="0">
              <a:buNone/>
              <a:defRPr sz="3200"/>
            </a:lvl5pPr>
          </a:lstStyle>
          <a:p>
            <a:pPr lvl="0"/>
            <a:r>
              <a:rPr lang="en-US" dirty="0"/>
              <a:t>Click to edit Master text styles</a:t>
            </a:r>
          </a:p>
        </p:txBody>
      </p:sp>
      <p:sp>
        <p:nvSpPr>
          <p:cNvPr id="6" name="Text Placeholder 5"/>
          <p:cNvSpPr>
            <a:spLocks noGrp="1"/>
          </p:cNvSpPr>
          <p:nvPr>
            <p:ph type="body" sz="quarter" idx="11"/>
          </p:nvPr>
        </p:nvSpPr>
        <p:spPr>
          <a:xfrm>
            <a:off x="2224088" y="5551241"/>
            <a:ext cx="19621500" cy="5008563"/>
          </a:xfrm>
        </p:spPr>
        <p:txBody>
          <a:bodyPr>
            <a:normAutofit/>
          </a:bodyPr>
          <a:lstStyle>
            <a:lvl1pPr marL="0" indent="0">
              <a:lnSpc>
                <a:spcPct val="140000"/>
              </a:lnSpc>
              <a:buNone/>
              <a:defRPr sz="3000" strike="noStrike">
                <a:latin typeface="Arial" panose="020B0604020202020204" pitchFamily="34" charset="0"/>
                <a:cs typeface="Arial" panose="020B0604020202020204" pitchFamily="34" charset="0"/>
              </a:defRPr>
            </a:lvl1pPr>
            <a:lvl2pPr marL="473075" indent="0">
              <a:lnSpc>
                <a:spcPct val="140000"/>
              </a:lnSpc>
              <a:buNone/>
              <a:tabLst/>
              <a:defRPr sz="3000" strike="noStrike">
                <a:latin typeface="Arial" panose="020B0604020202020204" pitchFamily="34" charset="0"/>
                <a:cs typeface="Arial" panose="020B0604020202020204" pitchFamily="34" charset="0"/>
              </a:defRPr>
            </a:lvl2pPr>
            <a:lvl3pPr marL="920750" indent="0">
              <a:lnSpc>
                <a:spcPct val="140000"/>
              </a:lnSpc>
              <a:buNone/>
              <a:tabLst/>
              <a:defRPr sz="3000" strike="noStrike">
                <a:latin typeface="Arial" panose="020B0604020202020204" pitchFamily="34" charset="0"/>
                <a:cs typeface="Arial" panose="020B0604020202020204" pitchFamily="34" charset="0"/>
              </a:defRPr>
            </a:lvl3pPr>
            <a:lvl4pPr marL="1393825" indent="0">
              <a:lnSpc>
                <a:spcPct val="140000"/>
              </a:lnSpc>
              <a:buNone/>
              <a:tabLst/>
              <a:defRPr sz="3000" strike="noStrike">
                <a:latin typeface="Arial" panose="020B0604020202020204" pitchFamily="34" charset="0"/>
                <a:cs typeface="Arial" panose="020B0604020202020204" pitchFamily="34" charset="0"/>
              </a:defRPr>
            </a:lvl4pPr>
            <a:lvl5pPr marL="1841500" indent="0">
              <a:lnSpc>
                <a:spcPct val="140000"/>
              </a:lnSpc>
              <a:buNone/>
              <a:tabLst/>
              <a:defRPr sz="3000" strike="noStrike">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2960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Paragraphs with titles">
    <p:spTree>
      <p:nvGrpSpPr>
        <p:cNvPr id="1" name=""/>
        <p:cNvGrpSpPr/>
        <p:nvPr/>
      </p:nvGrpSpPr>
      <p:grpSpPr>
        <a:xfrm>
          <a:off x="0" y="0"/>
          <a:ext cx="0" cy="0"/>
          <a:chOff x="0" y="0"/>
          <a:chExt cx="0" cy="0"/>
        </a:xfrm>
      </p:grpSpPr>
      <p:sp>
        <p:nvSpPr>
          <p:cNvPr id="2" name="Title 1"/>
          <p:cNvSpPr>
            <a:spLocks noGrp="1"/>
          </p:cNvSpPr>
          <p:nvPr>
            <p:ph type="title"/>
          </p:nvPr>
        </p:nvSpPr>
        <p:spPr>
          <a:xfrm>
            <a:off x="2224088" y="979704"/>
            <a:ext cx="19621500" cy="1585819"/>
          </a:xfrm>
          <a:prstGeom prst="rect">
            <a:avLst/>
          </a:prstGeom>
        </p:spPr>
        <p:txBody>
          <a:bodyPr>
            <a:normAutofit/>
          </a:bodyPr>
          <a:lstStyle>
            <a:lvl1pPr algn="ctr">
              <a:defRPr sz="6600" b="0" i="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4" name="Text Placeholder 3"/>
          <p:cNvSpPr>
            <a:spLocks noGrp="1"/>
          </p:cNvSpPr>
          <p:nvPr>
            <p:ph type="body" sz="quarter" idx="10" hasCustomPrompt="1"/>
          </p:nvPr>
        </p:nvSpPr>
        <p:spPr>
          <a:xfrm>
            <a:off x="2224088" y="3519683"/>
            <a:ext cx="19621500" cy="1233747"/>
          </a:xfrm>
        </p:spPr>
        <p:txBody>
          <a:bodyPr>
            <a:noAutofit/>
          </a:bodyPr>
          <a:lstStyle>
            <a:lvl1pPr marL="0" indent="0" algn="l">
              <a:lnSpc>
                <a:spcPct val="120000"/>
              </a:lnSpc>
              <a:buNone/>
              <a:defRPr sz="3200" b="0" i="0" cap="all">
                <a:solidFill>
                  <a:schemeClr val="tx2"/>
                </a:solidFill>
                <a:latin typeface="Arial" panose="020B0604020202020204" pitchFamily="34" charset="0"/>
                <a:cs typeface="Arial" panose="020B0604020202020204" pitchFamily="34" charset="0"/>
              </a:defRPr>
            </a:lvl1pPr>
            <a:lvl2pPr marL="1088181" indent="0">
              <a:lnSpc>
                <a:spcPct val="120000"/>
              </a:lnSpc>
              <a:buNone/>
              <a:defRPr sz="4000" b="0" i="0">
                <a:solidFill>
                  <a:schemeClr val="tx1"/>
                </a:solidFill>
              </a:defRPr>
            </a:lvl2pPr>
            <a:lvl3pPr marL="2176363" indent="0">
              <a:lnSpc>
                <a:spcPct val="120000"/>
              </a:lnSpc>
              <a:buNone/>
              <a:defRPr sz="4000" b="0" i="0">
                <a:solidFill>
                  <a:schemeClr val="tx1"/>
                </a:solidFill>
              </a:defRPr>
            </a:lvl3pPr>
            <a:lvl4pPr marL="3264545" indent="0">
              <a:lnSpc>
                <a:spcPct val="120000"/>
              </a:lnSpc>
              <a:buNone/>
              <a:defRPr sz="4000" b="0" i="0">
                <a:solidFill>
                  <a:schemeClr val="tx1"/>
                </a:solidFill>
              </a:defRPr>
            </a:lvl4pPr>
            <a:lvl5pPr marL="4352727" indent="0">
              <a:buNone/>
              <a:defRPr sz="3200"/>
            </a:lvl5pPr>
          </a:lstStyle>
          <a:p>
            <a:pPr lvl="0"/>
            <a:r>
              <a:rPr lang="en-US" dirty="0"/>
              <a:t>CLICK TO EDIT MASTER TEXT STYLES</a:t>
            </a:r>
          </a:p>
        </p:txBody>
      </p:sp>
      <p:sp>
        <p:nvSpPr>
          <p:cNvPr id="6" name="Text Placeholder 5"/>
          <p:cNvSpPr>
            <a:spLocks noGrp="1"/>
          </p:cNvSpPr>
          <p:nvPr>
            <p:ph type="body" sz="quarter" idx="11" hasCustomPrompt="1"/>
          </p:nvPr>
        </p:nvSpPr>
        <p:spPr>
          <a:xfrm>
            <a:off x="2224088" y="4172854"/>
            <a:ext cx="19621500" cy="2177142"/>
          </a:xfrm>
        </p:spPr>
        <p:txBody>
          <a:bodyPr>
            <a:normAutofit/>
          </a:bodyPr>
          <a:lstStyle>
            <a:lvl1pPr marL="0" indent="0">
              <a:lnSpc>
                <a:spcPct val="140000"/>
              </a:lnSpc>
              <a:buNone/>
              <a:defRPr sz="3000" strike="noStrike">
                <a:latin typeface="Arial" panose="020B0604020202020204" pitchFamily="34" charset="0"/>
                <a:cs typeface="Arial" panose="020B0604020202020204" pitchFamily="34" charset="0"/>
              </a:defRPr>
            </a:lvl1pPr>
            <a:lvl2pPr marL="473075" indent="0">
              <a:lnSpc>
                <a:spcPct val="140000"/>
              </a:lnSpc>
              <a:buNone/>
              <a:tabLst/>
              <a:defRPr sz="3000" strike="noStrike">
                <a:latin typeface="Arial" panose="020B0604020202020204" pitchFamily="34" charset="0"/>
                <a:cs typeface="Arial" panose="020B0604020202020204" pitchFamily="34" charset="0"/>
              </a:defRPr>
            </a:lvl2pPr>
            <a:lvl3pPr marL="920750" indent="0">
              <a:lnSpc>
                <a:spcPct val="140000"/>
              </a:lnSpc>
              <a:buNone/>
              <a:tabLst/>
              <a:defRPr sz="3000" strike="noStrike">
                <a:latin typeface="Arial" panose="020B0604020202020204" pitchFamily="34" charset="0"/>
                <a:cs typeface="Arial" panose="020B0604020202020204" pitchFamily="34" charset="0"/>
              </a:defRPr>
            </a:lvl3pPr>
            <a:lvl4pPr marL="3264545" indent="0">
              <a:lnSpc>
                <a:spcPct val="140000"/>
              </a:lnSpc>
              <a:buNone/>
              <a:defRPr sz="3000" strike="noStrike">
                <a:latin typeface="Artifakt Element"/>
                <a:cs typeface="Artifakt Element"/>
              </a:defRPr>
            </a:lvl4pPr>
            <a:lvl5pPr marL="4352727" indent="0">
              <a:lnSpc>
                <a:spcPct val="140000"/>
              </a:lnSpc>
              <a:buNone/>
              <a:defRPr sz="3000" strike="noStrike">
                <a:latin typeface="Artifakt Element"/>
                <a:cs typeface="Artifakt Element"/>
              </a:defRPr>
            </a:lvl5pPr>
          </a:lstStyle>
          <a:p>
            <a:pPr lvl="0"/>
            <a:r>
              <a:rPr lang="en-US" dirty="0"/>
              <a:t>Click to edit Master text styles</a:t>
            </a:r>
          </a:p>
          <a:p>
            <a:pPr lvl="1"/>
            <a:r>
              <a:rPr lang="en-US" dirty="0"/>
              <a:t>Second level</a:t>
            </a:r>
          </a:p>
          <a:p>
            <a:pPr lvl="2"/>
            <a:r>
              <a:rPr lang="en-US" dirty="0"/>
              <a:t>Third level</a:t>
            </a:r>
          </a:p>
        </p:txBody>
      </p:sp>
      <p:sp>
        <p:nvSpPr>
          <p:cNvPr id="10" name="Text Placeholder 3"/>
          <p:cNvSpPr>
            <a:spLocks noGrp="1"/>
          </p:cNvSpPr>
          <p:nvPr>
            <p:ph type="body" sz="quarter" idx="12" hasCustomPrompt="1"/>
          </p:nvPr>
        </p:nvSpPr>
        <p:spPr>
          <a:xfrm>
            <a:off x="2231340" y="6502396"/>
            <a:ext cx="19621500" cy="1233747"/>
          </a:xfrm>
        </p:spPr>
        <p:txBody>
          <a:bodyPr>
            <a:noAutofit/>
          </a:bodyPr>
          <a:lstStyle>
            <a:lvl1pPr marL="0" indent="0" algn="l">
              <a:lnSpc>
                <a:spcPct val="120000"/>
              </a:lnSpc>
              <a:buNone/>
              <a:defRPr sz="3200" b="0" i="0" cap="all">
                <a:solidFill>
                  <a:schemeClr val="tx2"/>
                </a:solidFill>
                <a:latin typeface="Arial" panose="020B0604020202020204" pitchFamily="34" charset="0"/>
                <a:cs typeface="Arial" panose="020B0604020202020204" pitchFamily="34" charset="0"/>
              </a:defRPr>
            </a:lvl1pPr>
            <a:lvl2pPr marL="1088181" indent="0">
              <a:lnSpc>
                <a:spcPct val="120000"/>
              </a:lnSpc>
              <a:buNone/>
              <a:defRPr sz="4000" b="0" i="0">
                <a:solidFill>
                  <a:schemeClr val="tx1"/>
                </a:solidFill>
              </a:defRPr>
            </a:lvl2pPr>
            <a:lvl3pPr marL="2176363" indent="0">
              <a:lnSpc>
                <a:spcPct val="120000"/>
              </a:lnSpc>
              <a:buNone/>
              <a:defRPr sz="4000" b="0" i="0">
                <a:solidFill>
                  <a:schemeClr val="tx1"/>
                </a:solidFill>
              </a:defRPr>
            </a:lvl3pPr>
            <a:lvl4pPr marL="3264545" indent="0">
              <a:lnSpc>
                <a:spcPct val="120000"/>
              </a:lnSpc>
              <a:buNone/>
              <a:defRPr sz="4000" b="0" i="0">
                <a:solidFill>
                  <a:schemeClr val="tx1"/>
                </a:solidFill>
              </a:defRPr>
            </a:lvl4pPr>
            <a:lvl5pPr marL="4352727" indent="0">
              <a:buNone/>
              <a:defRPr sz="3200"/>
            </a:lvl5pPr>
          </a:lstStyle>
          <a:p>
            <a:pPr lvl="0"/>
            <a:r>
              <a:rPr lang="en-US" dirty="0"/>
              <a:t>CLICK TO EDIT MASTER TEXT STYLES</a:t>
            </a:r>
          </a:p>
        </p:txBody>
      </p:sp>
      <p:sp>
        <p:nvSpPr>
          <p:cNvPr id="11" name="Text Placeholder 5"/>
          <p:cNvSpPr>
            <a:spLocks noGrp="1"/>
          </p:cNvSpPr>
          <p:nvPr>
            <p:ph type="body" sz="quarter" idx="13" hasCustomPrompt="1"/>
          </p:nvPr>
        </p:nvSpPr>
        <p:spPr>
          <a:xfrm>
            <a:off x="2231340" y="7155567"/>
            <a:ext cx="19621500" cy="2177142"/>
          </a:xfrm>
        </p:spPr>
        <p:txBody>
          <a:bodyPr>
            <a:normAutofit/>
          </a:bodyPr>
          <a:lstStyle>
            <a:lvl1pPr marL="0" indent="0">
              <a:lnSpc>
                <a:spcPct val="140000"/>
              </a:lnSpc>
              <a:buNone/>
              <a:defRPr sz="3000" strike="noStrike">
                <a:latin typeface="Arial" panose="020B0604020202020204" pitchFamily="34" charset="0"/>
                <a:cs typeface="Arial" panose="020B0604020202020204" pitchFamily="34" charset="0"/>
              </a:defRPr>
            </a:lvl1pPr>
            <a:lvl2pPr marL="473075" indent="0">
              <a:lnSpc>
                <a:spcPct val="140000"/>
              </a:lnSpc>
              <a:buNone/>
              <a:tabLst/>
              <a:defRPr sz="3000" strike="noStrike">
                <a:latin typeface="Arial" panose="020B0604020202020204" pitchFamily="34" charset="0"/>
                <a:cs typeface="Arial" panose="020B0604020202020204" pitchFamily="34" charset="0"/>
              </a:defRPr>
            </a:lvl2pPr>
            <a:lvl3pPr marL="920750" indent="0">
              <a:lnSpc>
                <a:spcPct val="140000"/>
              </a:lnSpc>
              <a:buNone/>
              <a:tabLst/>
              <a:defRPr sz="3000" strike="noStrike">
                <a:latin typeface="Arial" panose="020B0604020202020204" pitchFamily="34" charset="0"/>
                <a:cs typeface="Arial" panose="020B0604020202020204" pitchFamily="34" charset="0"/>
              </a:defRPr>
            </a:lvl3pPr>
            <a:lvl4pPr marL="3264545" indent="0">
              <a:lnSpc>
                <a:spcPct val="140000"/>
              </a:lnSpc>
              <a:buNone/>
              <a:defRPr sz="3000" strike="noStrike">
                <a:latin typeface="Artifakt Element"/>
                <a:cs typeface="Artifakt Element"/>
              </a:defRPr>
            </a:lvl4pPr>
            <a:lvl5pPr marL="4352727" indent="0">
              <a:lnSpc>
                <a:spcPct val="140000"/>
              </a:lnSpc>
              <a:buNone/>
              <a:defRPr sz="3000" strike="noStrike">
                <a:latin typeface="Artifakt Element"/>
                <a:cs typeface="Artifakt Element"/>
              </a:defRPr>
            </a:lvl5pPr>
          </a:lstStyle>
          <a:p>
            <a:pPr lvl="0"/>
            <a:r>
              <a:rPr lang="en-US" dirty="0"/>
              <a:t>Click to edit Master text styles</a:t>
            </a:r>
          </a:p>
          <a:p>
            <a:pPr lvl="1"/>
            <a:r>
              <a:rPr lang="en-US" dirty="0"/>
              <a:t>Second level</a:t>
            </a:r>
          </a:p>
          <a:p>
            <a:pPr lvl="2"/>
            <a:r>
              <a:rPr lang="en-US" dirty="0"/>
              <a:t>Third level</a:t>
            </a:r>
          </a:p>
        </p:txBody>
      </p:sp>
      <p:sp>
        <p:nvSpPr>
          <p:cNvPr id="12" name="Text Placeholder 3"/>
          <p:cNvSpPr>
            <a:spLocks noGrp="1"/>
          </p:cNvSpPr>
          <p:nvPr>
            <p:ph type="body" sz="quarter" idx="14" hasCustomPrompt="1"/>
          </p:nvPr>
        </p:nvSpPr>
        <p:spPr>
          <a:xfrm>
            <a:off x="2231340" y="9368992"/>
            <a:ext cx="19621500" cy="1233747"/>
          </a:xfrm>
        </p:spPr>
        <p:txBody>
          <a:bodyPr>
            <a:noAutofit/>
          </a:bodyPr>
          <a:lstStyle>
            <a:lvl1pPr marL="0" indent="0" algn="l">
              <a:lnSpc>
                <a:spcPct val="120000"/>
              </a:lnSpc>
              <a:buNone/>
              <a:defRPr sz="3200" b="0" i="0" cap="all">
                <a:solidFill>
                  <a:schemeClr val="tx2"/>
                </a:solidFill>
                <a:latin typeface="Arial" panose="020B0604020202020204" pitchFamily="34" charset="0"/>
                <a:cs typeface="Arial" panose="020B0604020202020204" pitchFamily="34" charset="0"/>
              </a:defRPr>
            </a:lvl1pPr>
            <a:lvl2pPr marL="1088181" indent="0">
              <a:lnSpc>
                <a:spcPct val="120000"/>
              </a:lnSpc>
              <a:buNone/>
              <a:defRPr sz="4000" b="0" i="0">
                <a:solidFill>
                  <a:schemeClr val="tx1"/>
                </a:solidFill>
              </a:defRPr>
            </a:lvl2pPr>
            <a:lvl3pPr marL="2176363" indent="0">
              <a:lnSpc>
                <a:spcPct val="120000"/>
              </a:lnSpc>
              <a:buNone/>
              <a:defRPr sz="4000" b="0" i="0">
                <a:solidFill>
                  <a:schemeClr val="tx1"/>
                </a:solidFill>
              </a:defRPr>
            </a:lvl3pPr>
            <a:lvl4pPr marL="3264545" indent="0">
              <a:lnSpc>
                <a:spcPct val="120000"/>
              </a:lnSpc>
              <a:buNone/>
              <a:defRPr sz="4000" b="0" i="0">
                <a:solidFill>
                  <a:schemeClr val="tx1"/>
                </a:solidFill>
              </a:defRPr>
            </a:lvl4pPr>
            <a:lvl5pPr marL="4352727" indent="0">
              <a:buNone/>
              <a:defRPr sz="3200"/>
            </a:lvl5pPr>
          </a:lstStyle>
          <a:p>
            <a:pPr lvl="0"/>
            <a:r>
              <a:rPr lang="en-US" dirty="0"/>
              <a:t>CLICK TO EDIT MASTER TEXT STYLES</a:t>
            </a:r>
          </a:p>
        </p:txBody>
      </p:sp>
      <p:sp>
        <p:nvSpPr>
          <p:cNvPr id="13" name="Text Placeholder 5"/>
          <p:cNvSpPr>
            <a:spLocks noGrp="1"/>
          </p:cNvSpPr>
          <p:nvPr>
            <p:ph type="body" sz="quarter" idx="15" hasCustomPrompt="1"/>
          </p:nvPr>
        </p:nvSpPr>
        <p:spPr>
          <a:xfrm>
            <a:off x="2231340" y="10022163"/>
            <a:ext cx="19621500" cy="2177142"/>
          </a:xfrm>
        </p:spPr>
        <p:txBody>
          <a:bodyPr>
            <a:normAutofit/>
          </a:bodyPr>
          <a:lstStyle>
            <a:lvl1pPr marL="0" indent="0">
              <a:lnSpc>
                <a:spcPct val="140000"/>
              </a:lnSpc>
              <a:buNone/>
              <a:defRPr sz="3000" strike="noStrike">
                <a:latin typeface="Arial" panose="020B0604020202020204" pitchFamily="34" charset="0"/>
                <a:cs typeface="Arial" panose="020B0604020202020204" pitchFamily="34" charset="0"/>
              </a:defRPr>
            </a:lvl1pPr>
            <a:lvl2pPr marL="473075" indent="0">
              <a:lnSpc>
                <a:spcPct val="140000"/>
              </a:lnSpc>
              <a:buNone/>
              <a:tabLst/>
              <a:defRPr sz="3000" strike="noStrike">
                <a:latin typeface="Arial" panose="020B0604020202020204" pitchFamily="34" charset="0"/>
                <a:cs typeface="Arial" panose="020B0604020202020204" pitchFamily="34" charset="0"/>
              </a:defRPr>
            </a:lvl2pPr>
            <a:lvl3pPr marL="995363" indent="0">
              <a:lnSpc>
                <a:spcPct val="140000"/>
              </a:lnSpc>
              <a:buNone/>
              <a:tabLst/>
              <a:defRPr sz="3000" strike="noStrike">
                <a:latin typeface="Arial" panose="020B0604020202020204" pitchFamily="34" charset="0"/>
                <a:cs typeface="Arial" panose="020B0604020202020204" pitchFamily="34" charset="0"/>
              </a:defRPr>
            </a:lvl3pPr>
            <a:lvl4pPr marL="3264545" indent="0">
              <a:lnSpc>
                <a:spcPct val="140000"/>
              </a:lnSpc>
              <a:buNone/>
              <a:defRPr sz="3000" strike="noStrike">
                <a:latin typeface="Artifakt Element"/>
                <a:cs typeface="Artifakt Element"/>
              </a:defRPr>
            </a:lvl4pPr>
            <a:lvl5pPr marL="4352727" indent="0">
              <a:lnSpc>
                <a:spcPct val="140000"/>
              </a:lnSpc>
              <a:buNone/>
              <a:defRPr sz="3000" strike="noStrike">
                <a:latin typeface="Artifakt Element"/>
                <a:cs typeface="Artifakt Elemen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173598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 Column with bullet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atin typeface="Arial" panose="020B0604020202020204" pitchFamily="34" charset="0"/>
                <a:cs typeface="Arial" panose="020B0604020202020204" pitchFamily="34" charset="0"/>
              </a:defRPr>
            </a:lvl1pPr>
          </a:lstStyle>
          <a:p>
            <a:fld id="{2A390D8B-D3E1-C649-80FA-409A1257510D}" type="slidenum">
              <a:rPr lang="en-US" smtClean="0"/>
              <a:pPr/>
              <a:t>‹#›</a:t>
            </a:fld>
            <a:endParaRPr lang="en-US"/>
          </a:p>
        </p:txBody>
      </p:sp>
      <p:sp>
        <p:nvSpPr>
          <p:cNvPr id="4" name="Title 1"/>
          <p:cNvSpPr>
            <a:spLocks noGrp="1"/>
          </p:cNvSpPr>
          <p:nvPr>
            <p:ph type="title"/>
          </p:nvPr>
        </p:nvSpPr>
        <p:spPr>
          <a:xfrm>
            <a:off x="2224088" y="979704"/>
            <a:ext cx="19621500" cy="1585819"/>
          </a:xfrm>
          <a:prstGeom prst="rect">
            <a:avLst/>
          </a:prstGeom>
        </p:spPr>
        <p:txBody>
          <a:bodyPr>
            <a:normAutofit/>
          </a:bodyPr>
          <a:lstStyle>
            <a:lvl1pPr algn="ctr">
              <a:defRPr sz="6600" b="0" i="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8" name="Text Placeholder 7"/>
          <p:cNvSpPr>
            <a:spLocks noGrp="1"/>
          </p:cNvSpPr>
          <p:nvPr>
            <p:ph type="body" sz="quarter" idx="13"/>
          </p:nvPr>
        </p:nvSpPr>
        <p:spPr>
          <a:xfrm>
            <a:off x="2224088" y="3519488"/>
            <a:ext cx="19621500" cy="7040562"/>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607439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 Column Paragraphs with titles">
    <p:spTree>
      <p:nvGrpSpPr>
        <p:cNvPr id="1" name=""/>
        <p:cNvGrpSpPr/>
        <p:nvPr/>
      </p:nvGrpSpPr>
      <p:grpSpPr>
        <a:xfrm>
          <a:off x="0" y="0"/>
          <a:ext cx="0" cy="0"/>
          <a:chOff x="0" y="0"/>
          <a:chExt cx="0" cy="0"/>
        </a:xfrm>
      </p:grpSpPr>
      <p:sp>
        <p:nvSpPr>
          <p:cNvPr id="2" name="Title 1"/>
          <p:cNvSpPr>
            <a:spLocks noGrp="1"/>
          </p:cNvSpPr>
          <p:nvPr>
            <p:ph type="title"/>
          </p:nvPr>
        </p:nvSpPr>
        <p:spPr>
          <a:xfrm>
            <a:off x="2224088" y="979704"/>
            <a:ext cx="19621500" cy="1585819"/>
          </a:xfrm>
          <a:prstGeom prst="rect">
            <a:avLst/>
          </a:prstGeom>
        </p:spPr>
        <p:txBody>
          <a:bodyPr>
            <a:normAutofit/>
          </a:bodyPr>
          <a:lstStyle>
            <a:lvl1pPr algn="ctr">
              <a:defRPr sz="6600" b="0" i="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4" name="Text Placeholder 3"/>
          <p:cNvSpPr>
            <a:spLocks noGrp="1"/>
          </p:cNvSpPr>
          <p:nvPr>
            <p:ph type="body" sz="quarter" idx="10" hasCustomPrompt="1"/>
          </p:nvPr>
        </p:nvSpPr>
        <p:spPr>
          <a:xfrm>
            <a:off x="2224088" y="3519683"/>
            <a:ext cx="9344234" cy="1233747"/>
          </a:xfrm>
        </p:spPr>
        <p:txBody>
          <a:bodyPr>
            <a:noAutofit/>
          </a:bodyPr>
          <a:lstStyle>
            <a:lvl1pPr marL="0" indent="0" algn="l">
              <a:lnSpc>
                <a:spcPct val="120000"/>
              </a:lnSpc>
              <a:buNone/>
              <a:defRPr sz="3200" b="0" i="0" cap="all">
                <a:solidFill>
                  <a:schemeClr val="tx2"/>
                </a:solidFill>
                <a:latin typeface="Arial" panose="020B0604020202020204" pitchFamily="34" charset="0"/>
                <a:cs typeface="Arial" panose="020B0604020202020204" pitchFamily="34" charset="0"/>
              </a:defRPr>
            </a:lvl1pPr>
            <a:lvl2pPr marL="1088181" indent="0">
              <a:lnSpc>
                <a:spcPct val="120000"/>
              </a:lnSpc>
              <a:buNone/>
              <a:defRPr sz="4000" b="0" i="0">
                <a:solidFill>
                  <a:schemeClr val="tx1"/>
                </a:solidFill>
              </a:defRPr>
            </a:lvl2pPr>
            <a:lvl3pPr marL="2176363" indent="0">
              <a:lnSpc>
                <a:spcPct val="120000"/>
              </a:lnSpc>
              <a:buNone/>
              <a:defRPr sz="4000" b="0" i="0">
                <a:solidFill>
                  <a:schemeClr val="tx1"/>
                </a:solidFill>
              </a:defRPr>
            </a:lvl3pPr>
            <a:lvl4pPr marL="3264545" indent="0">
              <a:lnSpc>
                <a:spcPct val="120000"/>
              </a:lnSpc>
              <a:buNone/>
              <a:defRPr sz="4000" b="0" i="0">
                <a:solidFill>
                  <a:schemeClr val="tx1"/>
                </a:solidFill>
              </a:defRPr>
            </a:lvl4pPr>
            <a:lvl5pPr marL="4352727" indent="0">
              <a:buNone/>
              <a:defRPr sz="3200"/>
            </a:lvl5pPr>
          </a:lstStyle>
          <a:p>
            <a:pPr lvl="0"/>
            <a:r>
              <a:rPr lang="en-US" dirty="0"/>
              <a:t>CLICK TO EDIT MASTER TEXT STYLES</a:t>
            </a:r>
          </a:p>
        </p:txBody>
      </p:sp>
      <p:sp>
        <p:nvSpPr>
          <p:cNvPr id="6" name="Text Placeholder 5"/>
          <p:cNvSpPr>
            <a:spLocks noGrp="1"/>
          </p:cNvSpPr>
          <p:nvPr>
            <p:ph type="body" sz="quarter" idx="11"/>
          </p:nvPr>
        </p:nvSpPr>
        <p:spPr>
          <a:xfrm>
            <a:off x="2224088" y="4172853"/>
            <a:ext cx="9344234" cy="3592289"/>
          </a:xfrm>
        </p:spPr>
        <p:txBody>
          <a:bodyPr>
            <a:normAutofit/>
          </a:bodyPr>
          <a:lstStyle>
            <a:lvl1pPr marL="0" indent="0">
              <a:lnSpc>
                <a:spcPct val="140000"/>
              </a:lnSpc>
              <a:buNone/>
              <a:defRPr sz="3000" strike="noStrike">
                <a:latin typeface="Arial" panose="020B0604020202020204" pitchFamily="34" charset="0"/>
                <a:cs typeface="Arial" panose="020B0604020202020204" pitchFamily="34" charset="0"/>
              </a:defRPr>
            </a:lvl1pPr>
            <a:lvl2pPr marL="473075" indent="0">
              <a:lnSpc>
                <a:spcPct val="140000"/>
              </a:lnSpc>
              <a:buNone/>
              <a:tabLst/>
              <a:defRPr sz="3000" strike="noStrike">
                <a:latin typeface="Arial" panose="020B0604020202020204" pitchFamily="34" charset="0"/>
                <a:cs typeface="Arial" panose="020B0604020202020204" pitchFamily="34" charset="0"/>
              </a:defRPr>
            </a:lvl2pPr>
            <a:lvl3pPr marL="920750" indent="0">
              <a:lnSpc>
                <a:spcPct val="140000"/>
              </a:lnSpc>
              <a:buNone/>
              <a:tabLst/>
              <a:defRPr sz="3000" strike="noStrike">
                <a:latin typeface="Arial" panose="020B0604020202020204" pitchFamily="34" charset="0"/>
                <a:cs typeface="Arial" panose="020B0604020202020204" pitchFamily="34" charset="0"/>
              </a:defRPr>
            </a:lvl3pPr>
            <a:lvl4pPr marL="1393825" indent="0">
              <a:lnSpc>
                <a:spcPct val="140000"/>
              </a:lnSpc>
              <a:buNone/>
              <a:tabLst/>
              <a:defRPr sz="3000" strike="noStrike">
                <a:latin typeface="Arial" panose="020B0604020202020204" pitchFamily="34" charset="0"/>
                <a:cs typeface="Arial" panose="020B0604020202020204" pitchFamily="34" charset="0"/>
              </a:defRPr>
            </a:lvl4pPr>
            <a:lvl5pPr marL="1841500" indent="0">
              <a:lnSpc>
                <a:spcPct val="140000"/>
              </a:lnSpc>
              <a:buNone/>
              <a:tabLst/>
              <a:defRPr sz="3000" strike="noStrike">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2" hasCustomPrompt="1"/>
          </p:nvPr>
        </p:nvSpPr>
        <p:spPr>
          <a:xfrm>
            <a:off x="2231340" y="8363866"/>
            <a:ext cx="9344234" cy="1357122"/>
          </a:xfrm>
        </p:spPr>
        <p:txBody>
          <a:bodyPr>
            <a:noAutofit/>
          </a:bodyPr>
          <a:lstStyle>
            <a:lvl1pPr marL="0" indent="0" algn="l">
              <a:lnSpc>
                <a:spcPct val="120000"/>
              </a:lnSpc>
              <a:buNone/>
              <a:defRPr sz="3200" b="0" i="0" cap="all">
                <a:solidFill>
                  <a:schemeClr val="tx2"/>
                </a:solidFill>
                <a:latin typeface="Arial" panose="020B0604020202020204" pitchFamily="34" charset="0"/>
                <a:cs typeface="Arial" panose="020B0604020202020204" pitchFamily="34" charset="0"/>
              </a:defRPr>
            </a:lvl1pPr>
            <a:lvl2pPr marL="1088181" indent="0">
              <a:lnSpc>
                <a:spcPct val="120000"/>
              </a:lnSpc>
              <a:buNone/>
              <a:defRPr sz="4000" b="0" i="0">
                <a:solidFill>
                  <a:schemeClr val="tx1"/>
                </a:solidFill>
              </a:defRPr>
            </a:lvl2pPr>
            <a:lvl3pPr marL="2176363" indent="0">
              <a:lnSpc>
                <a:spcPct val="120000"/>
              </a:lnSpc>
              <a:buNone/>
              <a:defRPr sz="4000" b="0" i="0">
                <a:solidFill>
                  <a:schemeClr val="tx1"/>
                </a:solidFill>
              </a:defRPr>
            </a:lvl3pPr>
            <a:lvl4pPr marL="3264545" indent="0">
              <a:lnSpc>
                <a:spcPct val="120000"/>
              </a:lnSpc>
              <a:buNone/>
              <a:defRPr sz="4000" b="0" i="0">
                <a:solidFill>
                  <a:schemeClr val="tx1"/>
                </a:solidFill>
              </a:defRPr>
            </a:lvl4pPr>
            <a:lvl5pPr marL="4352727" indent="0">
              <a:buNone/>
              <a:defRPr sz="3200"/>
            </a:lvl5pPr>
          </a:lstStyle>
          <a:p>
            <a:pPr lvl="0"/>
            <a:r>
              <a:rPr lang="en-US" dirty="0"/>
              <a:t>CLICK TO EDIT MASTER TEXT STYLES</a:t>
            </a:r>
          </a:p>
        </p:txBody>
      </p:sp>
      <p:sp>
        <p:nvSpPr>
          <p:cNvPr id="11" name="Text Placeholder 5"/>
          <p:cNvSpPr>
            <a:spLocks noGrp="1"/>
          </p:cNvSpPr>
          <p:nvPr>
            <p:ph type="body" sz="quarter" idx="13"/>
          </p:nvPr>
        </p:nvSpPr>
        <p:spPr>
          <a:xfrm>
            <a:off x="2231340" y="8969867"/>
            <a:ext cx="9344234" cy="3548703"/>
          </a:xfrm>
        </p:spPr>
        <p:txBody>
          <a:bodyPr>
            <a:normAutofit/>
          </a:bodyPr>
          <a:lstStyle>
            <a:lvl1pPr marL="0" indent="0">
              <a:lnSpc>
                <a:spcPct val="140000"/>
              </a:lnSpc>
              <a:buNone/>
              <a:defRPr sz="3000" strike="noStrike">
                <a:latin typeface="Arial" panose="020B0604020202020204" pitchFamily="34" charset="0"/>
                <a:cs typeface="Arial" panose="020B0604020202020204" pitchFamily="34" charset="0"/>
              </a:defRPr>
            </a:lvl1pPr>
            <a:lvl2pPr marL="422275" indent="0">
              <a:lnSpc>
                <a:spcPct val="140000"/>
              </a:lnSpc>
              <a:buNone/>
              <a:tabLst/>
              <a:defRPr sz="3000" strike="noStrike">
                <a:latin typeface="Arial" panose="020B0604020202020204" pitchFamily="34" charset="0"/>
                <a:cs typeface="Arial" panose="020B0604020202020204" pitchFamily="34" charset="0"/>
              </a:defRPr>
            </a:lvl2pPr>
            <a:lvl3pPr marL="995363" indent="0">
              <a:lnSpc>
                <a:spcPct val="140000"/>
              </a:lnSpc>
              <a:buNone/>
              <a:tabLst/>
              <a:defRPr sz="3000" strike="noStrike">
                <a:latin typeface="Arial" panose="020B0604020202020204" pitchFamily="34" charset="0"/>
                <a:cs typeface="Arial" panose="020B0604020202020204" pitchFamily="34" charset="0"/>
              </a:defRPr>
            </a:lvl3pPr>
            <a:lvl4pPr marL="1393825" indent="0">
              <a:lnSpc>
                <a:spcPct val="140000"/>
              </a:lnSpc>
              <a:buNone/>
              <a:tabLst/>
              <a:defRPr sz="3000" strike="noStrike">
                <a:latin typeface="Arial" panose="020B0604020202020204" pitchFamily="34" charset="0"/>
                <a:cs typeface="Arial" panose="020B0604020202020204" pitchFamily="34" charset="0"/>
              </a:defRPr>
            </a:lvl4pPr>
            <a:lvl5pPr marL="1841500" indent="0">
              <a:lnSpc>
                <a:spcPct val="140000"/>
              </a:lnSpc>
              <a:buNone/>
              <a:tabLst/>
              <a:defRPr sz="3000" strike="noStrike">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3"/>
          <p:cNvSpPr>
            <a:spLocks noGrp="1"/>
          </p:cNvSpPr>
          <p:nvPr>
            <p:ph type="body" sz="quarter" idx="14" hasCustomPrompt="1"/>
          </p:nvPr>
        </p:nvSpPr>
        <p:spPr>
          <a:xfrm>
            <a:off x="12494102" y="3526939"/>
            <a:ext cx="9344234" cy="1233747"/>
          </a:xfrm>
        </p:spPr>
        <p:txBody>
          <a:bodyPr>
            <a:noAutofit/>
          </a:bodyPr>
          <a:lstStyle>
            <a:lvl1pPr marL="0" indent="0" algn="l">
              <a:lnSpc>
                <a:spcPct val="120000"/>
              </a:lnSpc>
              <a:buNone/>
              <a:defRPr sz="3200" b="0" i="0" cap="all">
                <a:solidFill>
                  <a:schemeClr val="tx2"/>
                </a:solidFill>
                <a:latin typeface="Arial" panose="020B0604020202020204" pitchFamily="34" charset="0"/>
                <a:cs typeface="Arial" panose="020B0604020202020204" pitchFamily="34" charset="0"/>
              </a:defRPr>
            </a:lvl1pPr>
            <a:lvl2pPr marL="1088181" indent="0">
              <a:lnSpc>
                <a:spcPct val="120000"/>
              </a:lnSpc>
              <a:buNone/>
              <a:defRPr sz="4000" b="0" i="0">
                <a:solidFill>
                  <a:schemeClr val="tx1"/>
                </a:solidFill>
              </a:defRPr>
            </a:lvl2pPr>
            <a:lvl3pPr marL="2176363" indent="0">
              <a:lnSpc>
                <a:spcPct val="120000"/>
              </a:lnSpc>
              <a:buNone/>
              <a:defRPr sz="4000" b="0" i="0">
                <a:solidFill>
                  <a:schemeClr val="tx1"/>
                </a:solidFill>
              </a:defRPr>
            </a:lvl3pPr>
            <a:lvl4pPr marL="3264545" indent="0">
              <a:lnSpc>
                <a:spcPct val="120000"/>
              </a:lnSpc>
              <a:buNone/>
              <a:defRPr sz="4000" b="0" i="0">
                <a:solidFill>
                  <a:schemeClr val="tx1"/>
                </a:solidFill>
              </a:defRPr>
            </a:lvl4pPr>
            <a:lvl5pPr marL="4352727" indent="0">
              <a:buNone/>
              <a:defRPr sz="3200"/>
            </a:lvl5pPr>
          </a:lstStyle>
          <a:p>
            <a:pPr lvl="0"/>
            <a:r>
              <a:rPr lang="en-US" dirty="0"/>
              <a:t>CLICK TO EDIT MASTER TEXT STYLES</a:t>
            </a:r>
          </a:p>
        </p:txBody>
      </p:sp>
      <p:sp>
        <p:nvSpPr>
          <p:cNvPr id="14" name="Text Placeholder 5"/>
          <p:cNvSpPr>
            <a:spLocks noGrp="1"/>
          </p:cNvSpPr>
          <p:nvPr>
            <p:ph type="body" sz="quarter" idx="15"/>
          </p:nvPr>
        </p:nvSpPr>
        <p:spPr>
          <a:xfrm>
            <a:off x="12494102" y="4180109"/>
            <a:ext cx="9344234" cy="3592289"/>
          </a:xfrm>
        </p:spPr>
        <p:txBody>
          <a:bodyPr>
            <a:normAutofit/>
          </a:bodyPr>
          <a:lstStyle>
            <a:lvl1pPr marL="0" indent="0">
              <a:lnSpc>
                <a:spcPct val="140000"/>
              </a:lnSpc>
              <a:buNone/>
              <a:defRPr sz="3000" strike="noStrike">
                <a:latin typeface="Arial" panose="020B0604020202020204" pitchFamily="34" charset="0"/>
                <a:cs typeface="Arial" panose="020B0604020202020204" pitchFamily="34" charset="0"/>
              </a:defRPr>
            </a:lvl1pPr>
            <a:lvl2pPr marL="473075" indent="0">
              <a:lnSpc>
                <a:spcPct val="140000"/>
              </a:lnSpc>
              <a:buNone/>
              <a:tabLst/>
              <a:defRPr sz="3000" strike="noStrike">
                <a:latin typeface="Arial" panose="020B0604020202020204" pitchFamily="34" charset="0"/>
                <a:cs typeface="Arial" panose="020B0604020202020204" pitchFamily="34" charset="0"/>
              </a:defRPr>
            </a:lvl2pPr>
            <a:lvl3pPr marL="995363" indent="0">
              <a:lnSpc>
                <a:spcPct val="140000"/>
              </a:lnSpc>
              <a:buNone/>
              <a:tabLst/>
              <a:defRPr sz="3000" strike="noStrike">
                <a:latin typeface="Arial" panose="020B0604020202020204" pitchFamily="34" charset="0"/>
                <a:cs typeface="Arial" panose="020B0604020202020204" pitchFamily="34" charset="0"/>
              </a:defRPr>
            </a:lvl3pPr>
            <a:lvl4pPr marL="1393825" indent="0">
              <a:lnSpc>
                <a:spcPct val="140000"/>
              </a:lnSpc>
              <a:buNone/>
              <a:tabLst/>
              <a:defRPr sz="3000" strike="noStrike">
                <a:latin typeface="Arial" panose="020B0604020202020204" pitchFamily="34" charset="0"/>
                <a:cs typeface="Arial" panose="020B0604020202020204" pitchFamily="34" charset="0"/>
              </a:defRPr>
            </a:lvl4pPr>
            <a:lvl5pPr marL="1717675" indent="0">
              <a:lnSpc>
                <a:spcPct val="140000"/>
              </a:lnSpc>
              <a:buNone/>
              <a:tabLst/>
              <a:defRPr sz="3000" strike="noStrike">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3"/>
          <p:cNvSpPr>
            <a:spLocks noGrp="1"/>
          </p:cNvSpPr>
          <p:nvPr>
            <p:ph type="body" sz="quarter" idx="16" hasCustomPrompt="1"/>
          </p:nvPr>
        </p:nvSpPr>
        <p:spPr>
          <a:xfrm>
            <a:off x="12501354" y="8371122"/>
            <a:ext cx="9344234" cy="1357122"/>
          </a:xfrm>
        </p:spPr>
        <p:txBody>
          <a:bodyPr>
            <a:noAutofit/>
          </a:bodyPr>
          <a:lstStyle>
            <a:lvl1pPr marL="0" indent="0" algn="l">
              <a:lnSpc>
                <a:spcPct val="120000"/>
              </a:lnSpc>
              <a:buNone/>
              <a:defRPr sz="3200" b="0" i="0" cap="all">
                <a:solidFill>
                  <a:schemeClr val="tx2"/>
                </a:solidFill>
                <a:latin typeface="Arial" panose="020B0604020202020204" pitchFamily="34" charset="0"/>
                <a:cs typeface="Arial" panose="020B0604020202020204" pitchFamily="34" charset="0"/>
              </a:defRPr>
            </a:lvl1pPr>
            <a:lvl2pPr marL="1088181" indent="0">
              <a:lnSpc>
                <a:spcPct val="120000"/>
              </a:lnSpc>
              <a:buNone/>
              <a:defRPr sz="4000" b="0" i="0">
                <a:solidFill>
                  <a:schemeClr val="tx1"/>
                </a:solidFill>
              </a:defRPr>
            </a:lvl2pPr>
            <a:lvl3pPr marL="2176363" indent="0">
              <a:lnSpc>
                <a:spcPct val="120000"/>
              </a:lnSpc>
              <a:buNone/>
              <a:defRPr sz="4000" b="0" i="0">
                <a:solidFill>
                  <a:schemeClr val="tx1"/>
                </a:solidFill>
              </a:defRPr>
            </a:lvl3pPr>
            <a:lvl4pPr marL="3264545" indent="0">
              <a:lnSpc>
                <a:spcPct val="120000"/>
              </a:lnSpc>
              <a:buNone/>
              <a:defRPr sz="4000" b="0" i="0">
                <a:solidFill>
                  <a:schemeClr val="tx1"/>
                </a:solidFill>
              </a:defRPr>
            </a:lvl4pPr>
            <a:lvl5pPr marL="4352727" indent="0">
              <a:buNone/>
              <a:defRPr sz="3200"/>
            </a:lvl5pPr>
          </a:lstStyle>
          <a:p>
            <a:pPr lvl="0"/>
            <a:r>
              <a:rPr lang="en-US" dirty="0"/>
              <a:t>CLICK TO EDIT MASTER TEXT STYLES</a:t>
            </a:r>
          </a:p>
        </p:txBody>
      </p:sp>
      <p:sp>
        <p:nvSpPr>
          <p:cNvPr id="16" name="Text Placeholder 5"/>
          <p:cNvSpPr>
            <a:spLocks noGrp="1"/>
          </p:cNvSpPr>
          <p:nvPr>
            <p:ph type="body" sz="quarter" idx="17"/>
          </p:nvPr>
        </p:nvSpPr>
        <p:spPr>
          <a:xfrm>
            <a:off x="12501354" y="8977123"/>
            <a:ext cx="9344234" cy="3548703"/>
          </a:xfrm>
        </p:spPr>
        <p:txBody>
          <a:bodyPr>
            <a:normAutofit/>
          </a:bodyPr>
          <a:lstStyle>
            <a:lvl1pPr marL="0" indent="0">
              <a:lnSpc>
                <a:spcPct val="140000"/>
              </a:lnSpc>
              <a:buNone/>
              <a:defRPr sz="3000" strike="noStrike">
                <a:latin typeface="Arial" panose="020B0604020202020204" pitchFamily="34" charset="0"/>
                <a:cs typeface="Arial" panose="020B0604020202020204" pitchFamily="34" charset="0"/>
              </a:defRPr>
            </a:lvl1pPr>
            <a:lvl2pPr marL="473075" indent="0">
              <a:lnSpc>
                <a:spcPct val="140000"/>
              </a:lnSpc>
              <a:buNone/>
              <a:tabLst/>
              <a:defRPr sz="3000" strike="noStrike">
                <a:latin typeface="Arial" panose="020B0604020202020204" pitchFamily="34" charset="0"/>
                <a:cs typeface="Arial" panose="020B0604020202020204" pitchFamily="34" charset="0"/>
              </a:defRPr>
            </a:lvl2pPr>
            <a:lvl3pPr marL="995363" indent="0">
              <a:lnSpc>
                <a:spcPct val="140000"/>
              </a:lnSpc>
              <a:buNone/>
              <a:tabLst/>
              <a:defRPr sz="3000" strike="noStrike">
                <a:latin typeface="Arial" panose="020B0604020202020204" pitchFamily="34" charset="0"/>
                <a:cs typeface="Arial" panose="020B0604020202020204" pitchFamily="34" charset="0"/>
              </a:defRPr>
            </a:lvl3pPr>
            <a:lvl4pPr marL="1393825" indent="0">
              <a:lnSpc>
                <a:spcPct val="140000"/>
              </a:lnSpc>
              <a:buNone/>
              <a:tabLst/>
              <a:defRPr sz="3000" strike="noStrike">
                <a:latin typeface="Arial" panose="020B0604020202020204" pitchFamily="34" charset="0"/>
                <a:cs typeface="Arial" panose="020B0604020202020204" pitchFamily="34" charset="0"/>
              </a:defRPr>
            </a:lvl4pPr>
            <a:lvl5pPr marL="1841500" indent="0">
              <a:lnSpc>
                <a:spcPct val="140000"/>
              </a:lnSpc>
              <a:buNone/>
              <a:tabLst/>
              <a:defRPr sz="3000" strike="noStrike">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0165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 Column with pictu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atin typeface="Arial" panose="020B0604020202020204" pitchFamily="34" charset="0"/>
                <a:cs typeface="Arial" panose="020B0604020202020204" pitchFamily="34" charset="0"/>
              </a:defRPr>
            </a:lvl1pPr>
          </a:lstStyle>
          <a:p>
            <a:fld id="{2A390D8B-D3E1-C649-80FA-409A1257510D}" type="slidenum">
              <a:rPr lang="en-US" smtClean="0"/>
              <a:pPr/>
              <a:t>‹#›</a:t>
            </a:fld>
            <a:endParaRPr lang="en-US"/>
          </a:p>
        </p:txBody>
      </p:sp>
      <p:sp>
        <p:nvSpPr>
          <p:cNvPr id="4" name="Title 1"/>
          <p:cNvSpPr>
            <a:spLocks noGrp="1"/>
          </p:cNvSpPr>
          <p:nvPr>
            <p:ph type="title"/>
          </p:nvPr>
        </p:nvSpPr>
        <p:spPr>
          <a:xfrm>
            <a:off x="1524057" y="979704"/>
            <a:ext cx="10668397" cy="1585819"/>
          </a:xfrm>
          <a:prstGeom prst="rect">
            <a:avLst/>
          </a:prstGeom>
        </p:spPr>
        <p:txBody>
          <a:bodyPr>
            <a:normAutofit/>
          </a:bodyPr>
          <a:lstStyle>
            <a:lvl1pPr algn="l">
              <a:defRPr sz="6600" b="0" i="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8" name="Text Placeholder 7"/>
          <p:cNvSpPr>
            <a:spLocks noGrp="1"/>
          </p:cNvSpPr>
          <p:nvPr>
            <p:ph type="body" sz="quarter" idx="13"/>
          </p:nvPr>
        </p:nvSpPr>
        <p:spPr>
          <a:xfrm>
            <a:off x="1524057" y="3519487"/>
            <a:ext cx="10668397" cy="9615941"/>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p:cNvSpPr>
            <a:spLocks noGrp="1"/>
          </p:cNvSpPr>
          <p:nvPr>
            <p:ph type="pic" sz="quarter" idx="14"/>
          </p:nvPr>
        </p:nvSpPr>
        <p:spPr>
          <a:xfrm>
            <a:off x="13063312" y="0"/>
            <a:ext cx="11344275" cy="13716000"/>
          </a:xfrm>
        </p:spPr>
        <p:txBody>
          <a:bodyPr/>
          <a:lstStyle>
            <a:lvl1pPr>
              <a:defRPr>
                <a:latin typeface="Arial" panose="020B0604020202020204" pitchFamily="34" charset="0"/>
                <a:cs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22542961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 Column with image abov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atin typeface="Arial" panose="020B0604020202020204" pitchFamily="34" charset="0"/>
                <a:cs typeface="Arial" panose="020B0604020202020204" pitchFamily="34" charset="0"/>
              </a:defRPr>
            </a:lvl1pPr>
          </a:lstStyle>
          <a:p>
            <a:fld id="{2A390D8B-D3E1-C649-80FA-409A1257510D}" type="slidenum">
              <a:rPr lang="en-US" smtClean="0"/>
              <a:pPr/>
              <a:t>‹#›</a:t>
            </a:fld>
            <a:endParaRPr lang="en-US"/>
          </a:p>
        </p:txBody>
      </p:sp>
      <p:sp>
        <p:nvSpPr>
          <p:cNvPr id="4" name="Title 1"/>
          <p:cNvSpPr>
            <a:spLocks noGrp="1"/>
          </p:cNvSpPr>
          <p:nvPr>
            <p:ph type="title"/>
          </p:nvPr>
        </p:nvSpPr>
        <p:spPr>
          <a:xfrm>
            <a:off x="1498347" y="7402283"/>
            <a:ext cx="21217355" cy="1585821"/>
          </a:xfrm>
          <a:prstGeom prst="rect">
            <a:avLst/>
          </a:prstGeom>
        </p:spPr>
        <p:txBody>
          <a:bodyPr>
            <a:normAutofit/>
          </a:bodyPr>
          <a:lstStyle>
            <a:lvl1pPr algn="l">
              <a:defRPr sz="6600" b="0" i="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8" name="Text Placeholder 7"/>
          <p:cNvSpPr>
            <a:spLocks noGrp="1"/>
          </p:cNvSpPr>
          <p:nvPr>
            <p:ph type="body" sz="quarter" idx="13" hasCustomPrompt="1"/>
          </p:nvPr>
        </p:nvSpPr>
        <p:spPr>
          <a:xfrm>
            <a:off x="1498347" y="9397778"/>
            <a:ext cx="21217355" cy="3314923"/>
          </a:xfrm>
        </p:spPr>
        <p:txBody>
          <a:bodyPr/>
          <a:lstStyle>
            <a:lvl1pPr marL="0" indent="0">
              <a:lnSpc>
                <a:spcPct val="140000"/>
              </a:lnSpc>
              <a:buNone/>
              <a:defRPr>
                <a:latin typeface="Arial" panose="020B0604020202020204" pitchFamily="34" charset="0"/>
                <a:cs typeface="Arial" panose="020B0604020202020204" pitchFamily="34" charset="0"/>
              </a:defRPr>
            </a:lvl1pPr>
            <a:lvl2pPr marL="1088181" indent="0">
              <a:lnSpc>
                <a:spcPct val="140000"/>
              </a:lnSpc>
              <a:buNone/>
              <a:defRPr>
                <a:latin typeface="Arial" panose="020B0604020202020204" pitchFamily="34" charset="0"/>
                <a:cs typeface="Arial" panose="020B0604020202020204" pitchFamily="34" charset="0"/>
              </a:defRPr>
            </a:lvl2pPr>
            <a:lvl3pPr marL="2176363" indent="0">
              <a:lnSpc>
                <a:spcPct val="140000"/>
              </a:lnSpc>
              <a:buNone/>
              <a:defRPr/>
            </a:lvl3pPr>
            <a:lvl4pPr marL="3264545" indent="0">
              <a:lnSpc>
                <a:spcPct val="140000"/>
              </a:lnSpc>
              <a:buNone/>
              <a:defRPr/>
            </a:lvl4pPr>
            <a:lvl5pPr marL="4352727" indent="0">
              <a:lnSpc>
                <a:spcPct val="140000"/>
              </a:lnSpc>
              <a:buNone/>
              <a:defRPr/>
            </a:lvl5pPr>
          </a:lstStyle>
          <a:p>
            <a:pPr lvl="0"/>
            <a:r>
              <a:rPr lang="en-US" dirty="0"/>
              <a:t>Click to edit Master text styles</a:t>
            </a:r>
          </a:p>
          <a:p>
            <a:pPr lvl="1"/>
            <a:r>
              <a:rPr lang="en-US" dirty="0"/>
              <a:t>Second level</a:t>
            </a:r>
          </a:p>
        </p:txBody>
      </p:sp>
      <p:sp>
        <p:nvSpPr>
          <p:cNvPr id="9" name="Picture Placeholder 8"/>
          <p:cNvSpPr>
            <a:spLocks noGrp="1"/>
          </p:cNvSpPr>
          <p:nvPr>
            <p:ph type="pic" sz="quarter" idx="14"/>
          </p:nvPr>
        </p:nvSpPr>
        <p:spPr>
          <a:xfrm>
            <a:off x="0" y="0"/>
            <a:ext cx="24371300" cy="6645275"/>
          </a:xfrm>
        </p:spPr>
        <p:txBody>
          <a:bodyPr/>
          <a:lstStyle>
            <a:lvl1pPr>
              <a:defRPr>
                <a:latin typeface="Arial" panose="020B0604020202020204" pitchFamily="34" charset="0"/>
                <a:cs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118966493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218565" y="5261429"/>
            <a:ext cx="21934170" cy="6990897"/>
          </a:xfrm>
          <a:prstGeom prst="rect">
            <a:avLst/>
          </a:prstGeom>
        </p:spPr>
        <p:txBody>
          <a:bodyPr vert="horz" lIns="217636" tIns="108818" rIns="217636" bIns="1088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a:xfrm>
            <a:off x="17466098" y="12712701"/>
            <a:ext cx="5686637" cy="730250"/>
          </a:xfrm>
          <a:prstGeom prst="rect">
            <a:avLst/>
          </a:prstGeom>
        </p:spPr>
        <p:txBody>
          <a:bodyPr vert="horz" lIns="217636" tIns="108818" rIns="217636" bIns="108818" rtlCol="0" anchor="ctr"/>
          <a:lstStyle>
            <a:lvl1pPr algn="r">
              <a:defRPr sz="2900">
                <a:solidFill>
                  <a:schemeClr val="tx1">
                    <a:tint val="75000"/>
                  </a:schemeClr>
                </a:solidFill>
              </a:defRPr>
            </a:lvl1pPr>
          </a:lstStyle>
          <a:p>
            <a:fld id="{2A390D8B-D3E1-C649-80FA-409A1257510D}" type="slidenum">
              <a:rPr lang="en-US" smtClean="0"/>
              <a:t>‹#›</a:t>
            </a:fld>
            <a:endParaRPr lang="en-US"/>
          </a:p>
        </p:txBody>
      </p:sp>
      <p:sp>
        <p:nvSpPr>
          <p:cNvPr id="5" name="Title Placeholder 4">
            <a:extLst>
              <a:ext uri="{FF2B5EF4-FFF2-40B4-BE49-F238E27FC236}">
                <a16:creationId xmlns:a16="http://schemas.microsoft.com/office/drawing/2014/main" id="{5142AF59-B3F0-6245-A63D-2A26D0205DAC}"/>
              </a:ext>
            </a:extLst>
          </p:cNvPr>
          <p:cNvSpPr>
            <a:spLocks noGrp="1"/>
          </p:cNvSpPr>
          <p:nvPr>
            <p:ph type="title"/>
          </p:nvPr>
        </p:nvSpPr>
        <p:spPr>
          <a:xfrm>
            <a:off x="1218565" y="1917025"/>
            <a:ext cx="21021675" cy="2651125"/>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1571990985"/>
      </p:ext>
    </p:extLst>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39" r:id="rId13"/>
    <p:sldLayoutId id="2147483840" r:id="rId14"/>
    <p:sldLayoutId id="2147483844" r:id="rId15"/>
  </p:sldLayoutIdLst>
  <p:transition>
    <p:fade/>
  </p:transition>
  <p:txStyles>
    <p:titleStyle>
      <a:lvl1pPr algn="l" defTabSz="1088182" rtl="0" eaLnBrk="1" latinLnBrk="0" hangingPunct="1">
        <a:spcBef>
          <a:spcPct val="0"/>
        </a:spcBef>
        <a:buNone/>
        <a:defRPr sz="10500" b="0" i="0" kern="1200">
          <a:solidFill>
            <a:schemeClr val="accent1"/>
          </a:solidFill>
          <a:latin typeface="+mj-lt"/>
          <a:ea typeface="+mj-ea"/>
          <a:cs typeface="Artifakt Legend"/>
        </a:defRPr>
      </a:lvl1pPr>
    </p:titleStyle>
    <p:bodyStyle>
      <a:lvl1pPr marL="473075" indent="-473075" algn="l" defTabSz="1088182" rtl="0" eaLnBrk="1" latinLnBrk="0" hangingPunct="1">
        <a:lnSpc>
          <a:spcPct val="140000"/>
        </a:lnSpc>
        <a:spcBef>
          <a:spcPct val="20000"/>
        </a:spcBef>
        <a:buClr>
          <a:schemeClr val="accent1"/>
        </a:buClr>
        <a:buFont typeface="Arial"/>
        <a:buChar char="•"/>
        <a:tabLst/>
        <a:defRPr sz="3000" b="0" i="0" kern="1200">
          <a:solidFill>
            <a:schemeClr val="tx1"/>
          </a:solidFill>
          <a:latin typeface="Arial" panose="020B0604020202020204" pitchFamily="34" charset="0"/>
          <a:ea typeface="+mn-ea"/>
          <a:cs typeface="Arial" panose="020B0604020202020204" pitchFamily="34" charset="0"/>
        </a:defRPr>
      </a:lvl1pPr>
      <a:lvl2pPr marL="920750" indent="-447675" algn="l" defTabSz="1088182" rtl="0" eaLnBrk="1" latinLnBrk="0" hangingPunct="1">
        <a:lnSpc>
          <a:spcPct val="140000"/>
        </a:lnSpc>
        <a:spcBef>
          <a:spcPct val="20000"/>
        </a:spcBef>
        <a:buClr>
          <a:schemeClr val="accent1"/>
        </a:buClr>
        <a:buFont typeface="Courier New"/>
        <a:buChar char="o"/>
        <a:tabLst/>
        <a:defRPr sz="3000" b="0" i="0" kern="1200">
          <a:solidFill>
            <a:schemeClr val="tx1"/>
          </a:solidFill>
          <a:latin typeface="Arial" panose="020B0604020202020204" pitchFamily="34" charset="0"/>
          <a:ea typeface="+mn-ea"/>
          <a:cs typeface="Arial" panose="020B0604020202020204" pitchFamily="34" charset="0"/>
        </a:defRPr>
      </a:lvl2pPr>
      <a:lvl3pPr marL="1393825" indent="-398463" algn="l" defTabSz="1088182" rtl="0" eaLnBrk="1" latinLnBrk="0" hangingPunct="1">
        <a:lnSpc>
          <a:spcPct val="140000"/>
        </a:lnSpc>
        <a:spcBef>
          <a:spcPct val="20000"/>
        </a:spcBef>
        <a:buClr>
          <a:schemeClr val="accent1"/>
        </a:buClr>
        <a:buFont typeface="Wingdings" charset="2"/>
        <a:buChar char="§"/>
        <a:tabLst/>
        <a:defRPr sz="3000" b="0" i="0" kern="1200">
          <a:solidFill>
            <a:schemeClr val="tx1"/>
          </a:solidFill>
          <a:latin typeface="Arial" panose="020B0604020202020204" pitchFamily="34" charset="0"/>
          <a:ea typeface="+mn-ea"/>
          <a:cs typeface="Arial" panose="020B0604020202020204" pitchFamily="34" charset="0"/>
        </a:defRPr>
      </a:lvl3pPr>
      <a:lvl4pPr marL="1841500" indent="-447675" algn="l" defTabSz="1088182" rtl="0" eaLnBrk="1" latinLnBrk="0" hangingPunct="1">
        <a:lnSpc>
          <a:spcPct val="140000"/>
        </a:lnSpc>
        <a:spcBef>
          <a:spcPct val="20000"/>
        </a:spcBef>
        <a:buClr>
          <a:schemeClr val="accent1"/>
        </a:buClr>
        <a:buFont typeface="Arial"/>
        <a:buChar char="•"/>
        <a:tabLst/>
        <a:defRPr sz="3000" b="0" i="0" kern="1200">
          <a:solidFill>
            <a:schemeClr val="tx1"/>
          </a:solidFill>
          <a:latin typeface="Arial" panose="020B0604020202020204" pitchFamily="34" charset="0"/>
          <a:ea typeface="+mn-ea"/>
          <a:cs typeface="Arial" panose="020B0604020202020204" pitchFamily="34" charset="0"/>
        </a:defRPr>
      </a:lvl4pPr>
      <a:lvl5pPr marL="2290763" indent="-449263" algn="l" defTabSz="1088182" rtl="0" eaLnBrk="1" latinLnBrk="0" hangingPunct="1">
        <a:lnSpc>
          <a:spcPct val="140000"/>
        </a:lnSpc>
        <a:spcBef>
          <a:spcPct val="20000"/>
        </a:spcBef>
        <a:buClr>
          <a:schemeClr val="accent1"/>
        </a:buClr>
        <a:buFont typeface="Arial"/>
        <a:buChar char="•"/>
        <a:tabLst/>
        <a:defRPr sz="3000" b="0" i="0" kern="1200">
          <a:solidFill>
            <a:schemeClr val="tx1"/>
          </a:solidFill>
          <a:latin typeface="Arial" panose="020B0604020202020204" pitchFamily="34" charset="0"/>
          <a:ea typeface="+mn-ea"/>
          <a:cs typeface="Arial" panose="020B0604020202020204" pitchFamily="34" charset="0"/>
        </a:defRPr>
      </a:lvl5pPr>
      <a:lvl6pPr marL="5984999" indent="-544091" algn="l" defTabSz="1088182" rtl="0" eaLnBrk="1" latinLnBrk="0" hangingPunct="1">
        <a:spcBef>
          <a:spcPct val="20000"/>
        </a:spcBef>
        <a:buFont typeface="Arial"/>
        <a:buChar char="•"/>
        <a:defRPr sz="4800" kern="1200">
          <a:solidFill>
            <a:schemeClr val="tx1"/>
          </a:solidFill>
          <a:latin typeface="+mn-lt"/>
          <a:ea typeface="+mn-ea"/>
          <a:cs typeface="+mn-cs"/>
        </a:defRPr>
      </a:lvl6pPr>
      <a:lvl7pPr marL="7073181" indent="-544091" algn="l" defTabSz="1088182" rtl="0" eaLnBrk="1" latinLnBrk="0" hangingPunct="1">
        <a:spcBef>
          <a:spcPct val="20000"/>
        </a:spcBef>
        <a:buFont typeface="Arial"/>
        <a:buChar char="•"/>
        <a:defRPr sz="4800" kern="1200">
          <a:solidFill>
            <a:schemeClr val="tx1"/>
          </a:solidFill>
          <a:latin typeface="+mn-lt"/>
          <a:ea typeface="+mn-ea"/>
          <a:cs typeface="+mn-cs"/>
        </a:defRPr>
      </a:lvl7pPr>
      <a:lvl8pPr marL="8161363" indent="-544091" algn="l" defTabSz="1088182" rtl="0" eaLnBrk="1" latinLnBrk="0" hangingPunct="1">
        <a:spcBef>
          <a:spcPct val="20000"/>
        </a:spcBef>
        <a:buFont typeface="Arial"/>
        <a:buChar char="•"/>
        <a:defRPr sz="4800" kern="1200">
          <a:solidFill>
            <a:schemeClr val="tx1"/>
          </a:solidFill>
          <a:latin typeface="+mn-lt"/>
          <a:ea typeface="+mn-ea"/>
          <a:cs typeface="+mn-cs"/>
        </a:defRPr>
      </a:lvl8pPr>
      <a:lvl9pPr marL="9249545" indent="-544091" algn="l" defTabSz="1088182" rtl="0" eaLnBrk="1" latinLnBrk="0" hangingPunct="1">
        <a:spcBef>
          <a:spcPct val="20000"/>
        </a:spcBef>
        <a:buFont typeface="Arial"/>
        <a:buChar char="•"/>
        <a:defRPr sz="4800" kern="1200">
          <a:solidFill>
            <a:schemeClr val="tx1"/>
          </a:solidFill>
          <a:latin typeface="+mn-lt"/>
          <a:ea typeface="+mn-ea"/>
          <a:cs typeface="+mn-cs"/>
        </a:defRPr>
      </a:lvl9pPr>
    </p:bodyStyle>
    <p:otherStyle>
      <a:defPPr>
        <a:defRPr lang="en-US"/>
      </a:defPPr>
      <a:lvl1pPr marL="0" algn="l" defTabSz="1088182" rtl="0" eaLnBrk="1" latinLnBrk="0" hangingPunct="1">
        <a:defRPr sz="4300" kern="1200">
          <a:solidFill>
            <a:schemeClr val="tx1"/>
          </a:solidFill>
          <a:latin typeface="+mn-lt"/>
          <a:ea typeface="+mn-ea"/>
          <a:cs typeface="+mn-cs"/>
        </a:defRPr>
      </a:lvl1pPr>
      <a:lvl2pPr marL="1088182" algn="l" defTabSz="1088182" rtl="0" eaLnBrk="1" latinLnBrk="0" hangingPunct="1">
        <a:defRPr sz="4300" kern="1200">
          <a:solidFill>
            <a:schemeClr val="tx1"/>
          </a:solidFill>
          <a:latin typeface="+mn-lt"/>
          <a:ea typeface="+mn-ea"/>
          <a:cs typeface="+mn-cs"/>
        </a:defRPr>
      </a:lvl2pPr>
      <a:lvl3pPr marL="2176363" algn="l" defTabSz="1088182" rtl="0" eaLnBrk="1" latinLnBrk="0" hangingPunct="1">
        <a:defRPr sz="4300" kern="1200">
          <a:solidFill>
            <a:schemeClr val="tx1"/>
          </a:solidFill>
          <a:latin typeface="+mn-lt"/>
          <a:ea typeface="+mn-ea"/>
          <a:cs typeface="+mn-cs"/>
        </a:defRPr>
      </a:lvl3pPr>
      <a:lvl4pPr marL="3264545" algn="l" defTabSz="1088182" rtl="0" eaLnBrk="1" latinLnBrk="0" hangingPunct="1">
        <a:defRPr sz="4300" kern="1200">
          <a:solidFill>
            <a:schemeClr val="tx1"/>
          </a:solidFill>
          <a:latin typeface="+mn-lt"/>
          <a:ea typeface="+mn-ea"/>
          <a:cs typeface="+mn-cs"/>
        </a:defRPr>
      </a:lvl4pPr>
      <a:lvl5pPr marL="4352727" algn="l" defTabSz="1088182" rtl="0" eaLnBrk="1" latinLnBrk="0" hangingPunct="1">
        <a:defRPr sz="4300" kern="1200">
          <a:solidFill>
            <a:schemeClr val="tx1"/>
          </a:solidFill>
          <a:latin typeface="+mn-lt"/>
          <a:ea typeface="+mn-ea"/>
          <a:cs typeface="+mn-cs"/>
        </a:defRPr>
      </a:lvl5pPr>
      <a:lvl6pPr marL="5440909" algn="l" defTabSz="1088182" rtl="0" eaLnBrk="1" latinLnBrk="0" hangingPunct="1">
        <a:defRPr sz="4300" kern="1200">
          <a:solidFill>
            <a:schemeClr val="tx1"/>
          </a:solidFill>
          <a:latin typeface="+mn-lt"/>
          <a:ea typeface="+mn-ea"/>
          <a:cs typeface="+mn-cs"/>
        </a:defRPr>
      </a:lvl6pPr>
      <a:lvl7pPr marL="6529090" algn="l" defTabSz="1088182" rtl="0" eaLnBrk="1" latinLnBrk="0" hangingPunct="1">
        <a:defRPr sz="4300" kern="1200">
          <a:solidFill>
            <a:schemeClr val="tx1"/>
          </a:solidFill>
          <a:latin typeface="+mn-lt"/>
          <a:ea typeface="+mn-ea"/>
          <a:cs typeface="+mn-cs"/>
        </a:defRPr>
      </a:lvl7pPr>
      <a:lvl8pPr marL="7617272" algn="l" defTabSz="1088182" rtl="0" eaLnBrk="1" latinLnBrk="0" hangingPunct="1">
        <a:defRPr sz="4300" kern="1200">
          <a:solidFill>
            <a:schemeClr val="tx1"/>
          </a:solidFill>
          <a:latin typeface="+mn-lt"/>
          <a:ea typeface="+mn-ea"/>
          <a:cs typeface="+mn-cs"/>
        </a:defRPr>
      </a:lvl8pPr>
      <a:lvl9pPr marL="8705454" algn="l" defTabSz="1088182" rtl="0" eaLnBrk="1" latinLnBrk="0" hangingPunct="1">
        <a:defRPr sz="4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10362565" y="4905103"/>
            <a:ext cx="7590155" cy="1952897"/>
          </a:xfrm>
        </p:spPr>
        <p:txBody>
          <a:bodyPr/>
          <a:lstStyle/>
          <a:p>
            <a:r>
              <a:rPr lang="en-US" sz="4000" b="1" dirty="0"/>
              <a:t>Sol Amour</a:t>
            </a:r>
          </a:p>
          <a:p>
            <a:r>
              <a:rPr lang="en-US" sz="2400" dirty="0"/>
              <a:t>Product Manager : Dynamo | Autodesk</a:t>
            </a:r>
          </a:p>
        </p:txBody>
      </p:sp>
      <p:sp>
        <p:nvSpPr>
          <p:cNvPr id="2" name="Title 1"/>
          <p:cNvSpPr>
            <a:spLocks noGrp="1"/>
          </p:cNvSpPr>
          <p:nvPr>
            <p:ph type="title"/>
          </p:nvPr>
        </p:nvSpPr>
        <p:spPr>
          <a:xfrm>
            <a:off x="1654009" y="1397969"/>
            <a:ext cx="20154517" cy="2655872"/>
          </a:xfrm>
        </p:spPr>
        <p:txBody>
          <a:bodyPr>
            <a:noAutofit/>
          </a:bodyPr>
          <a:lstStyle/>
          <a:p>
            <a:r>
              <a:rPr lang="en-US" sz="12000" dirty="0">
                <a:latin typeface="Arial" panose="020B0604020202020204" pitchFamily="34" charset="0"/>
                <a:cs typeface="Arial" panose="020B0604020202020204" pitchFamily="34" charset="0"/>
              </a:rPr>
              <a:t>Dynamo for BIM Managers</a:t>
            </a:r>
          </a:p>
        </p:txBody>
      </p:sp>
      <p:sp>
        <p:nvSpPr>
          <p:cNvPr id="4" name="Title 1">
            <a:extLst>
              <a:ext uri="{FF2B5EF4-FFF2-40B4-BE49-F238E27FC236}">
                <a16:creationId xmlns:a16="http://schemas.microsoft.com/office/drawing/2014/main" id="{9D799AFF-C1DE-4879-A07D-A10BA3570981}"/>
              </a:ext>
            </a:extLst>
          </p:cNvPr>
          <p:cNvSpPr txBox="1">
            <a:spLocks/>
          </p:cNvSpPr>
          <p:nvPr/>
        </p:nvSpPr>
        <p:spPr>
          <a:xfrm>
            <a:off x="2286000" y="2878305"/>
            <a:ext cx="19522526" cy="2655872"/>
          </a:xfrm>
          <a:prstGeom prst="rect">
            <a:avLst/>
          </a:prstGeom>
        </p:spPr>
        <p:txBody>
          <a:bodyPr vert="horz" lIns="91440" tIns="45720" rIns="91440" bIns="45720" rtlCol="0" anchor="ctr">
            <a:noAutofit/>
          </a:bodyPr>
          <a:lstStyle>
            <a:lvl1pPr algn="l" defTabSz="1088182" rtl="0" eaLnBrk="1" latinLnBrk="0" hangingPunct="1">
              <a:spcBef>
                <a:spcPct val="0"/>
              </a:spcBef>
              <a:buNone/>
              <a:defRPr sz="10500" b="0" i="0" kern="1200">
                <a:solidFill>
                  <a:schemeClr val="accent1"/>
                </a:solidFill>
                <a:latin typeface="+mj-lt"/>
                <a:ea typeface="+mj-ea"/>
                <a:cs typeface="Artifakt Legend"/>
              </a:defRPr>
            </a:lvl1pPr>
          </a:lstStyle>
          <a:p>
            <a:r>
              <a:rPr lang="en-US" sz="4800" i="1" dirty="0">
                <a:latin typeface="Arial" panose="020B0604020202020204" pitchFamily="34" charset="0"/>
                <a:cs typeface="Arial" panose="020B0604020202020204" pitchFamily="34" charset="0"/>
              </a:rPr>
              <a:t>aka Managing Dynamo and Dynamo for Managing</a:t>
            </a:r>
          </a:p>
        </p:txBody>
      </p:sp>
      <p:sp>
        <p:nvSpPr>
          <p:cNvPr id="5" name="Text Placeholder 2">
            <a:extLst>
              <a:ext uri="{FF2B5EF4-FFF2-40B4-BE49-F238E27FC236}">
                <a16:creationId xmlns:a16="http://schemas.microsoft.com/office/drawing/2014/main" id="{A61C9B68-243C-4C78-8357-F833893CE03C}"/>
              </a:ext>
            </a:extLst>
          </p:cNvPr>
          <p:cNvSpPr txBox="1">
            <a:spLocks/>
          </p:cNvSpPr>
          <p:nvPr/>
        </p:nvSpPr>
        <p:spPr>
          <a:xfrm>
            <a:off x="1532089" y="4905103"/>
            <a:ext cx="7590155" cy="1952897"/>
          </a:xfrm>
          <a:prstGeom prst="rect">
            <a:avLst/>
          </a:prstGeom>
        </p:spPr>
        <p:txBody>
          <a:bodyPr vert="horz" lIns="217636" tIns="108818" rIns="217636" bIns="108818" rtlCol="0">
            <a:noAutofit/>
          </a:bodyPr>
          <a:lstStyle>
            <a:lvl1pPr marL="0" indent="0" algn="l" defTabSz="1088182" rtl="0" eaLnBrk="1" latinLnBrk="0" hangingPunct="1">
              <a:lnSpc>
                <a:spcPct val="140000"/>
              </a:lnSpc>
              <a:spcBef>
                <a:spcPct val="20000"/>
              </a:spcBef>
              <a:buClr>
                <a:schemeClr val="accent1"/>
              </a:buClr>
              <a:buFont typeface="Arial"/>
              <a:buNone/>
              <a:tabLst/>
              <a:defRPr sz="4800" b="0" i="0" kern="1200">
                <a:solidFill>
                  <a:schemeClr val="tx1"/>
                </a:solidFill>
                <a:latin typeface="Arial" panose="020B0604020202020204" pitchFamily="34" charset="0"/>
                <a:ea typeface="+mn-ea"/>
                <a:cs typeface="Arial" panose="020B0604020202020204" pitchFamily="34" charset="0"/>
              </a:defRPr>
            </a:lvl1pPr>
            <a:lvl2pPr marL="1088181" indent="0" algn="l" defTabSz="1088182" rtl="0" eaLnBrk="1" latinLnBrk="0" hangingPunct="1">
              <a:lnSpc>
                <a:spcPct val="140000"/>
              </a:lnSpc>
              <a:spcBef>
                <a:spcPct val="20000"/>
              </a:spcBef>
              <a:buClr>
                <a:schemeClr val="accent1"/>
              </a:buClr>
              <a:buFont typeface="Courier New"/>
              <a:buNone/>
              <a:tabLst/>
              <a:defRPr sz="3200" b="0" i="0" kern="1200">
                <a:solidFill>
                  <a:schemeClr val="tx1"/>
                </a:solidFill>
                <a:latin typeface="Arial" panose="020B0604020202020204" pitchFamily="34" charset="0"/>
                <a:ea typeface="+mn-ea"/>
                <a:cs typeface="Arial" panose="020B0604020202020204" pitchFamily="34" charset="0"/>
              </a:defRPr>
            </a:lvl2pPr>
            <a:lvl3pPr marL="2176363" indent="0" algn="l" defTabSz="1088182" rtl="0" eaLnBrk="1" latinLnBrk="0" hangingPunct="1">
              <a:lnSpc>
                <a:spcPct val="140000"/>
              </a:lnSpc>
              <a:spcBef>
                <a:spcPct val="20000"/>
              </a:spcBef>
              <a:buClr>
                <a:schemeClr val="accent1"/>
              </a:buClr>
              <a:buFont typeface="Wingdings" charset="2"/>
              <a:buNone/>
              <a:tabLst/>
              <a:defRPr sz="4000" b="0" i="0" kern="1200">
                <a:solidFill>
                  <a:schemeClr val="tx1"/>
                </a:solidFill>
                <a:latin typeface="Arial" panose="020B0604020202020204" pitchFamily="34" charset="0"/>
                <a:ea typeface="+mn-ea"/>
                <a:cs typeface="Arial" panose="020B0604020202020204" pitchFamily="34" charset="0"/>
              </a:defRPr>
            </a:lvl3pPr>
            <a:lvl4pPr marL="3264545" indent="0" algn="l" defTabSz="1088182" rtl="0" eaLnBrk="1" latinLnBrk="0" hangingPunct="1">
              <a:lnSpc>
                <a:spcPct val="140000"/>
              </a:lnSpc>
              <a:spcBef>
                <a:spcPct val="20000"/>
              </a:spcBef>
              <a:buClr>
                <a:schemeClr val="accent1"/>
              </a:buClr>
              <a:buFont typeface="Arial"/>
              <a:buNone/>
              <a:tabLst/>
              <a:defRPr sz="4000" b="0" i="0" kern="1200">
                <a:solidFill>
                  <a:schemeClr val="tx1"/>
                </a:solidFill>
                <a:latin typeface="Arial" panose="020B0604020202020204" pitchFamily="34" charset="0"/>
                <a:ea typeface="+mn-ea"/>
                <a:cs typeface="Arial" panose="020B0604020202020204" pitchFamily="34" charset="0"/>
              </a:defRPr>
            </a:lvl4pPr>
            <a:lvl5pPr marL="4352727" indent="0" algn="l" defTabSz="1088182" rtl="0" eaLnBrk="1" latinLnBrk="0" hangingPunct="1">
              <a:lnSpc>
                <a:spcPct val="140000"/>
              </a:lnSpc>
              <a:spcBef>
                <a:spcPct val="20000"/>
              </a:spcBef>
              <a:buClr>
                <a:schemeClr val="accent1"/>
              </a:buClr>
              <a:buFont typeface="Arial"/>
              <a:buNone/>
              <a:tabLst/>
              <a:defRPr sz="4000" b="0" i="0" kern="1200">
                <a:solidFill>
                  <a:schemeClr val="tx1"/>
                </a:solidFill>
                <a:latin typeface="Arial" panose="020B0604020202020204" pitchFamily="34" charset="0"/>
                <a:ea typeface="+mn-ea"/>
                <a:cs typeface="Arial" panose="020B0604020202020204" pitchFamily="34" charset="0"/>
              </a:defRPr>
            </a:lvl5pPr>
            <a:lvl6pPr marL="5984999" indent="-544091" algn="l" defTabSz="1088182" rtl="0" eaLnBrk="1" latinLnBrk="0" hangingPunct="1">
              <a:spcBef>
                <a:spcPct val="20000"/>
              </a:spcBef>
              <a:buFont typeface="Arial"/>
              <a:buChar char="•"/>
              <a:defRPr sz="4800" kern="1200">
                <a:solidFill>
                  <a:schemeClr val="tx1"/>
                </a:solidFill>
                <a:latin typeface="+mn-lt"/>
                <a:ea typeface="+mn-ea"/>
                <a:cs typeface="+mn-cs"/>
              </a:defRPr>
            </a:lvl6pPr>
            <a:lvl7pPr marL="7073181" indent="-544091" algn="l" defTabSz="1088182" rtl="0" eaLnBrk="1" latinLnBrk="0" hangingPunct="1">
              <a:spcBef>
                <a:spcPct val="20000"/>
              </a:spcBef>
              <a:buFont typeface="Arial"/>
              <a:buChar char="•"/>
              <a:defRPr sz="4800" kern="1200">
                <a:solidFill>
                  <a:schemeClr val="tx1"/>
                </a:solidFill>
                <a:latin typeface="+mn-lt"/>
                <a:ea typeface="+mn-ea"/>
                <a:cs typeface="+mn-cs"/>
              </a:defRPr>
            </a:lvl7pPr>
            <a:lvl8pPr marL="8161363" indent="-544091" algn="l" defTabSz="1088182" rtl="0" eaLnBrk="1" latinLnBrk="0" hangingPunct="1">
              <a:spcBef>
                <a:spcPct val="20000"/>
              </a:spcBef>
              <a:buFont typeface="Arial"/>
              <a:buChar char="•"/>
              <a:defRPr sz="4800" kern="1200">
                <a:solidFill>
                  <a:schemeClr val="tx1"/>
                </a:solidFill>
                <a:latin typeface="+mn-lt"/>
                <a:ea typeface="+mn-ea"/>
                <a:cs typeface="+mn-cs"/>
              </a:defRPr>
            </a:lvl8pPr>
            <a:lvl9pPr marL="9249545" indent="-544091" algn="l" defTabSz="1088182" rtl="0" eaLnBrk="1" latinLnBrk="0" hangingPunct="1">
              <a:spcBef>
                <a:spcPct val="20000"/>
              </a:spcBef>
              <a:buFont typeface="Arial"/>
              <a:buChar char="•"/>
              <a:defRPr sz="4800" kern="1200">
                <a:solidFill>
                  <a:schemeClr val="tx1"/>
                </a:solidFill>
                <a:latin typeface="+mn-lt"/>
                <a:ea typeface="+mn-ea"/>
                <a:cs typeface="+mn-cs"/>
              </a:defRPr>
            </a:lvl9pPr>
          </a:lstStyle>
          <a:p>
            <a:r>
              <a:rPr lang="en-US" sz="4000" b="1" dirty="0"/>
              <a:t>Mostafa El </a:t>
            </a:r>
            <a:r>
              <a:rPr lang="en-US" sz="4000" b="1" dirty="0" err="1"/>
              <a:t>Ayoubi</a:t>
            </a:r>
            <a:endParaRPr lang="en-US" sz="4000" b="1" dirty="0"/>
          </a:p>
          <a:p>
            <a:r>
              <a:rPr lang="en-US" sz="2400" dirty="0"/>
              <a:t>Design Technology Expert | Data-Shapes</a:t>
            </a:r>
          </a:p>
        </p:txBody>
      </p:sp>
      <p:sp>
        <p:nvSpPr>
          <p:cNvPr id="6" name="Text Placeholder 2">
            <a:extLst>
              <a:ext uri="{FF2B5EF4-FFF2-40B4-BE49-F238E27FC236}">
                <a16:creationId xmlns:a16="http://schemas.microsoft.com/office/drawing/2014/main" id="{E8D0DAA4-26BB-47A9-BB39-0C604B172AC8}"/>
              </a:ext>
            </a:extLst>
          </p:cNvPr>
          <p:cNvSpPr txBox="1">
            <a:spLocks/>
          </p:cNvSpPr>
          <p:nvPr/>
        </p:nvSpPr>
        <p:spPr>
          <a:xfrm>
            <a:off x="1532089" y="6858000"/>
            <a:ext cx="7590155" cy="1952897"/>
          </a:xfrm>
          <a:prstGeom prst="rect">
            <a:avLst/>
          </a:prstGeom>
        </p:spPr>
        <p:txBody>
          <a:bodyPr vert="horz" lIns="217636" tIns="108818" rIns="217636" bIns="108818" rtlCol="0">
            <a:noAutofit/>
          </a:bodyPr>
          <a:lstStyle>
            <a:lvl1pPr marL="0" indent="0" algn="l" defTabSz="1088182" rtl="0" eaLnBrk="1" latinLnBrk="0" hangingPunct="1">
              <a:lnSpc>
                <a:spcPct val="140000"/>
              </a:lnSpc>
              <a:spcBef>
                <a:spcPct val="20000"/>
              </a:spcBef>
              <a:buClr>
                <a:schemeClr val="accent1"/>
              </a:buClr>
              <a:buFont typeface="Arial"/>
              <a:buNone/>
              <a:tabLst/>
              <a:defRPr sz="4800" b="0" i="0" kern="1200">
                <a:solidFill>
                  <a:schemeClr val="tx1"/>
                </a:solidFill>
                <a:latin typeface="Arial" panose="020B0604020202020204" pitchFamily="34" charset="0"/>
                <a:ea typeface="+mn-ea"/>
                <a:cs typeface="Arial" panose="020B0604020202020204" pitchFamily="34" charset="0"/>
              </a:defRPr>
            </a:lvl1pPr>
            <a:lvl2pPr marL="1088181" indent="0" algn="l" defTabSz="1088182" rtl="0" eaLnBrk="1" latinLnBrk="0" hangingPunct="1">
              <a:lnSpc>
                <a:spcPct val="140000"/>
              </a:lnSpc>
              <a:spcBef>
                <a:spcPct val="20000"/>
              </a:spcBef>
              <a:buClr>
                <a:schemeClr val="accent1"/>
              </a:buClr>
              <a:buFont typeface="Courier New"/>
              <a:buNone/>
              <a:tabLst/>
              <a:defRPr sz="3200" b="0" i="0" kern="1200">
                <a:solidFill>
                  <a:schemeClr val="tx1"/>
                </a:solidFill>
                <a:latin typeface="Arial" panose="020B0604020202020204" pitchFamily="34" charset="0"/>
                <a:ea typeface="+mn-ea"/>
                <a:cs typeface="Arial" panose="020B0604020202020204" pitchFamily="34" charset="0"/>
              </a:defRPr>
            </a:lvl2pPr>
            <a:lvl3pPr marL="2176363" indent="0" algn="l" defTabSz="1088182" rtl="0" eaLnBrk="1" latinLnBrk="0" hangingPunct="1">
              <a:lnSpc>
                <a:spcPct val="140000"/>
              </a:lnSpc>
              <a:spcBef>
                <a:spcPct val="20000"/>
              </a:spcBef>
              <a:buClr>
                <a:schemeClr val="accent1"/>
              </a:buClr>
              <a:buFont typeface="Wingdings" charset="2"/>
              <a:buNone/>
              <a:tabLst/>
              <a:defRPr sz="4000" b="0" i="0" kern="1200">
                <a:solidFill>
                  <a:schemeClr val="tx1"/>
                </a:solidFill>
                <a:latin typeface="Arial" panose="020B0604020202020204" pitchFamily="34" charset="0"/>
                <a:ea typeface="+mn-ea"/>
                <a:cs typeface="Arial" panose="020B0604020202020204" pitchFamily="34" charset="0"/>
              </a:defRPr>
            </a:lvl3pPr>
            <a:lvl4pPr marL="3264545" indent="0" algn="l" defTabSz="1088182" rtl="0" eaLnBrk="1" latinLnBrk="0" hangingPunct="1">
              <a:lnSpc>
                <a:spcPct val="140000"/>
              </a:lnSpc>
              <a:spcBef>
                <a:spcPct val="20000"/>
              </a:spcBef>
              <a:buClr>
                <a:schemeClr val="accent1"/>
              </a:buClr>
              <a:buFont typeface="Arial"/>
              <a:buNone/>
              <a:tabLst/>
              <a:defRPr sz="4000" b="0" i="0" kern="1200">
                <a:solidFill>
                  <a:schemeClr val="tx1"/>
                </a:solidFill>
                <a:latin typeface="Arial" panose="020B0604020202020204" pitchFamily="34" charset="0"/>
                <a:ea typeface="+mn-ea"/>
                <a:cs typeface="Arial" panose="020B0604020202020204" pitchFamily="34" charset="0"/>
              </a:defRPr>
            </a:lvl4pPr>
            <a:lvl5pPr marL="4352727" indent="0" algn="l" defTabSz="1088182" rtl="0" eaLnBrk="1" latinLnBrk="0" hangingPunct="1">
              <a:lnSpc>
                <a:spcPct val="140000"/>
              </a:lnSpc>
              <a:spcBef>
                <a:spcPct val="20000"/>
              </a:spcBef>
              <a:buClr>
                <a:schemeClr val="accent1"/>
              </a:buClr>
              <a:buFont typeface="Arial"/>
              <a:buNone/>
              <a:tabLst/>
              <a:defRPr sz="4000" b="0" i="0" kern="1200">
                <a:solidFill>
                  <a:schemeClr val="tx1"/>
                </a:solidFill>
                <a:latin typeface="Arial" panose="020B0604020202020204" pitchFamily="34" charset="0"/>
                <a:ea typeface="+mn-ea"/>
                <a:cs typeface="Arial" panose="020B0604020202020204" pitchFamily="34" charset="0"/>
              </a:defRPr>
            </a:lvl5pPr>
            <a:lvl6pPr marL="5984999" indent="-544091" algn="l" defTabSz="1088182" rtl="0" eaLnBrk="1" latinLnBrk="0" hangingPunct="1">
              <a:spcBef>
                <a:spcPct val="20000"/>
              </a:spcBef>
              <a:buFont typeface="Arial"/>
              <a:buChar char="•"/>
              <a:defRPr sz="4800" kern="1200">
                <a:solidFill>
                  <a:schemeClr val="tx1"/>
                </a:solidFill>
                <a:latin typeface="+mn-lt"/>
                <a:ea typeface="+mn-ea"/>
                <a:cs typeface="+mn-cs"/>
              </a:defRPr>
            </a:lvl6pPr>
            <a:lvl7pPr marL="7073181" indent="-544091" algn="l" defTabSz="1088182" rtl="0" eaLnBrk="1" latinLnBrk="0" hangingPunct="1">
              <a:spcBef>
                <a:spcPct val="20000"/>
              </a:spcBef>
              <a:buFont typeface="Arial"/>
              <a:buChar char="•"/>
              <a:defRPr sz="4800" kern="1200">
                <a:solidFill>
                  <a:schemeClr val="tx1"/>
                </a:solidFill>
                <a:latin typeface="+mn-lt"/>
                <a:ea typeface="+mn-ea"/>
                <a:cs typeface="+mn-cs"/>
              </a:defRPr>
            </a:lvl7pPr>
            <a:lvl8pPr marL="8161363" indent="-544091" algn="l" defTabSz="1088182" rtl="0" eaLnBrk="1" latinLnBrk="0" hangingPunct="1">
              <a:spcBef>
                <a:spcPct val="20000"/>
              </a:spcBef>
              <a:buFont typeface="Arial"/>
              <a:buChar char="•"/>
              <a:defRPr sz="4800" kern="1200">
                <a:solidFill>
                  <a:schemeClr val="tx1"/>
                </a:solidFill>
                <a:latin typeface="+mn-lt"/>
                <a:ea typeface="+mn-ea"/>
                <a:cs typeface="+mn-cs"/>
              </a:defRPr>
            </a:lvl8pPr>
            <a:lvl9pPr marL="9249545" indent="-544091" algn="l" defTabSz="1088182" rtl="0" eaLnBrk="1" latinLnBrk="0" hangingPunct="1">
              <a:spcBef>
                <a:spcPct val="20000"/>
              </a:spcBef>
              <a:buFont typeface="Arial"/>
              <a:buChar char="•"/>
              <a:defRPr sz="4800" kern="1200">
                <a:solidFill>
                  <a:schemeClr val="tx1"/>
                </a:solidFill>
                <a:latin typeface="+mn-lt"/>
                <a:ea typeface="+mn-ea"/>
                <a:cs typeface="+mn-cs"/>
              </a:defRPr>
            </a:lvl9pPr>
          </a:lstStyle>
          <a:p>
            <a:r>
              <a:rPr lang="en-US" sz="4000" b="1" dirty="0"/>
              <a:t>Aaron Maller</a:t>
            </a:r>
          </a:p>
          <a:p>
            <a:r>
              <a:rPr lang="en-US" sz="2400" dirty="0"/>
              <a:t>Director | Parallax Team</a:t>
            </a:r>
          </a:p>
        </p:txBody>
      </p:sp>
      <p:sp>
        <p:nvSpPr>
          <p:cNvPr id="7" name="Text Placeholder 2">
            <a:extLst>
              <a:ext uri="{FF2B5EF4-FFF2-40B4-BE49-F238E27FC236}">
                <a16:creationId xmlns:a16="http://schemas.microsoft.com/office/drawing/2014/main" id="{B47EE3B3-432D-4A81-B5DC-F5C89A521ADC}"/>
              </a:ext>
            </a:extLst>
          </p:cNvPr>
          <p:cNvSpPr txBox="1">
            <a:spLocks/>
          </p:cNvSpPr>
          <p:nvPr/>
        </p:nvSpPr>
        <p:spPr>
          <a:xfrm>
            <a:off x="10362565" y="6858000"/>
            <a:ext cx="8175791" cy="1952897"/>
          </a:xfrm>
          <a:prstGeom prst="rect">
            <a:avLst/>
          </a:prstGeom>
        </p:spPr>
        <p:txBody>
          <a:bodyPr vert="horz" lIns="217636" tIns="108818" rIns="217636" bIns="108818" rtlCol="0">
            <a:noAutofit/>
          </a:bodyPr>
          <a:lstStyle>
            <a:lvl1pPr marL="0" indent="0" algn="l" defTabSz="1088182" rtl="0" eaLnBrk="1" latinLnBrk="0" hangingPunct="1">
              <a:lnSpc>
                <a:spcPct val="140000"/>
              </a:lnSpc>
              <a:spcBef>
                <a:spcPct val="20000"/>
              </a:spcBef>
              <a:buClr>
                <a:schemeClr val="accent1"/>
              </a:buClr>
              <a:buFont typeface="Arial"/>
              <a:buNone/>
              <a:tabLst/>
              <a:defRPr sz="4800" b="0" i="0" kern="1200">
                <a:solidFill>
                  <a:schemeClr val="tx1"/>
                </a:solidFill>
                <a:latin typeface="Arial" panose="020B0604020202020204" pitchFamily="34" charset="0"/>
                <a:ea typeface="+mn-ea"/>
                <a:cs typeface="Arial" panose="020B0604020202020204" pitchFamily="34" charset="0"/>
              </a:defRPr>
            </a:lvl1pPr>
            <a:lvl2pPr marL="1088181" indent="0" algn="l" defTabSz="1088182" rtl="0" eaLnBrk="1" latinLnBrk="0" hangingPunct="1">
              <a:lnSpc>
                <a:spcPct val="140000"/>
              </a:lnSpc>
              <a:spcBef>
                <a:spcPct val="20000"/>
              </a:spcBef>
              <a:buClr>
                <a:schemeClr val="accent1"/>
              </a:buClr>
              <a:buFont typeface="Courier New"/>
              <a:buNone/>
              <a:tabLst/>
              <a:defRPr sz="3200" b="0" i="0" kern="1200">
                <a:solidFill>
                  <a:schemeClr val="tx1"/>
                </a:solidFill>
                <a:latin typeface="Arial" panose="020B0604020202020204" pitchFamily="34" charset="0"/>
                <a:ea typeface="+mn-ea"/>
                <a:cs typeface="Arial" panose="020B0604020202020204" pitchFamily="34" charset="0"/>
              </a:defRPr>
            </a:lvl2pPr>
            <a:lvl3pPr marL="2176363" indent="0" algn="l" defTabSz="1088182" rtl="0" eaLnBrk="1" latinLnBrk="0" hangingPunct="1">
              <a:lnSpc>
                <a:spcPct val="140000"/>
              </a:lnSpc>
              <a:spcBef>
                <a:spcPct val="20000"/>
              </a:spcBef>
              <a:buClr>
                <a:schemeClr val="accent1"/>
              </a:buClr>
              <a:buFont typeface="Wingdings" charset="2"/>
              <a:buNone/>
              <a:tabLst/>
              <a:defRPr sz="4000" b="0" i="0" kern="1200">
                <a:solidFill>
                  <a:schemeClr val="tx1"/>
                </a:solidFill>
                <a:latin typeface="Arial" panose="020B0604020202020204" pitchFamily="34" charset="0"/>
                <a:ea typeface="+mn-ea"/>
                <a:cs typeface="Arial" panose="020B0604020202020204" pitchFamily="34" charset="0"/>
              </a:defRPr>
            </a:lvl3pPr>
            <a:lvl4pPr marL="3264545" indent="0" algn="l" defTabSz="1088182" rtl="0" eaLnBrk="1" latinLnBrk="0" hangingPunct="1">
              <a:lnSpc>
                <a:spcPct val="140000"/>
              </a:lnSpc>
              <a:spcBef>
                <a:spcPct val="20000"/>
              </a:spcBef>
              <a:buClr>
                <a:schemeClr val="accent1"/>
              </a:buClr>
              <a:buFont typeface="Arial"/>
              <a:buNone/>
              <a:tabLst/>
              <a:defRPr sz="4000" b="0" i="0" kern="1200">
                <a:solidFill>
                  <a:schemeClr val="tx1"/>
                </a:solidFill>
                <a:latin typeface="Arial" panose="020B0604020202020204" pitchFamily="34" charset="0"/>
                <a:ea typeface="+mn-ea"/>
                <a:cs typeface="Arial" panose="020B0604020202020204" pitchFamily="34" charset="0"/>
              </a:defRPr>
            </a:lvl4pPr>
            <a:lvl5pPr marL="4352727" indent="0" algn="l" defTabSz="1088182" rtl="0" eaLnBrk="1" latinLnBrk="0" hangingPunct="1">
              <a:lnSpc>
                <a:spcPct val="140000"/>
              </a:lnSpc>
              <a:spcBef>
                <a:spcPct val="20000"/>
              </a:spcBef>
              <a:buClr>
                <a:schemeClr val="accent1"/>
              </a:buClr>
              <a:buFont typeface="Arial"/>
              <a:buNone/>
              <a:tabLst/>
              <a:defRPr sz="4000" b="0" i="0" kern="1200">
                <a:solidFill>
                  <a:schemeClr val="tx1"/>
                </a:solidFill>
                <a:latin typeface="Arial" panose="020B0604020202020204" pitchFamily="34" charset="0"/>
                <a:ea typeface="+mn-ea"/>
                <a:cs typeface="Arial" panose="020B0604020202020204" pitchFamily="34" charset="0"/>
              </a:defRPr>
            </a:lvl5pPr>
            <a:lvl6pPr marL="5984999" indent="-544091" algn="l" defTabSz="1088182" rtl="0" eaLnBrk="1" latinLnBrk="0" hangingPunct="1">
              <a:spcBef>
                <a:spcPct val="20000"/>
              </a:spcBef>
              <a:buFont typeface="Arial"/>
              <a:buChar char="•"/>
              <a:defRPr sz="4800" kern="1200">
                <a:solidFill>
                  <a:schemeClr val="tx1"/>
                </a:solidFill>
                <a:latin typeface="+mn-lt"/>
                <a:ea typeface="+mn-ea"/>
                <a:cs typeface="+mn-cs"/>
              </a:defRPr>
            </a:lvl6pPr>
            <a:lvl7pPr marL="7073181" indent="-544091" algn="l" defTabSz="1088182" rtl="0" eaLnBrk="1" latinLnBrk="0" hangingPunct="1">
              <a:spcBef>
                <a:spcPct val="20000"/>
              </a:spcBef>
              <a:buFont typeface="Arial"/>
              <a:buChar char="•"/>
              <a:defRPr sz="4800" kern="1200">
                <a:solidFill>
                  <a:schemeClr val="tx1"/>
                </a:solidFill>
                <a:latin typeface="+mn-lt"/>
                <a:ea typeface="+mn-ea"/>
                <a:cs typeface="+mn-cs"/>
              </a:defRPr>
            </a:lvl7pPr>
            <a:lvl8pPr marL="8161363" indent="-544091" algn="l" defTabSz="1088182" rtl="0" eaLnBrk="1" latinLnBrk="0" hangingPunct="1">
              <a:spcBef>
                <a:spcPct val="20000"/>
              </a:spcBef>
              <a:buFont typeface="Arial"/>
              <a:buChar char="•"/>
              <a:defRPr sz="4800" kern="1200">
                <a:solidFill>
                  <a:schemeClr val="tx1"/>
                </a:solidFill>
                <a:latin typeface="+mn-lt"/>
                <a:ea typeface="+mn-ea"/>
                <a:cs typeface="+mn-cs"/>
              </a:defRPr>
            </a:lvl8pPr>
            <a:lvl9pPr marL="9249545" indent="-544091" algn="l" defTabSz="1088182" rtl="0" eaLnBrk="1" latinLnBrk="0" hangingPunct="1">
              <a:spcBef>
                <a:spcPct val="20000"/>
              </a:spcBef>
              <a:buFont typeface="Arial"/>
              <a:buChar char="•"/>
              <a:defRPr sz="4800" kern="1200">
                <a:solidFill>
                  <a:schemeClr val="tx1"/>
                </a:solidFill>
                <a:latin typeface="+mn-lt"/>
                <a:ea typeface="+mn-ea"/>
                <a:cs typeface="+mn-cs"/>
              </a:defRPr>
            </a:lvl9pPr>
          </a:lstStyle>
          <a:p>
            <a:r>
              <a:rPr lang="en-US" sz="4000" b="1" dirty="0"/>
              <a:t>John Pierson</a:t>
            </a:r>
          </a:p>
          <a:p>
            <a:r>
              <a:rPr lang="en-US" sz="2400" dirty="0"/>
              <a:t>Design Technology Specialist | Parallax Team</a:t>
            </a:r>
          </a:p>
        </p:txBody>
      </p:sp>
    </p:spTree>
    <p:extLst>
      <p:ext uri="{BB962C8B-B14F-4D97-AF65-F5344CB8AC3E}">
        <p14:creationId xmlns:p14="http://schemas.microsoft.com/office/powerpoint/2010/main" val="3233299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Main Title – 1 column with bullets</a:t>
            </a:r>
          </a:p>
        </p:txBody>
      </p:sp>
      <p:sp>
        <p:nvSpPr>
          <p:cNvPr id="3" name="Text Placeholder 2"/>
          <p:cNvSpPr>
            <a:spLocks noGrp="1"/>
          </p:cNvSpPr>
          <p:nvPr>
            <p:ph type="body" sz="quarter" idx="13"/>
          </p:nvPr>
        </p:nvSpPr>
        <p:spPr/>
        <p:txBody>
          <a:bodyPr/>
          <a:lstStyle/>
          <a:p>
            <a:pPr marL="0" indent="0">
              <a:buNone/>
            </a:pPr>
            <a:r>
              <a:rPr lang="en-US" dirty="0" err="1">
                <a:latin typeface="+mj-lt"/>
              </a:rPr>
              <a:t>Lorem</a:t>
            </a:r>
            <a:r>
              <a:rPr lang="en-US" dirty="0">
                <a:latin typeface="+mj-lt"/>
              </a:rPr>
              <a:t> </a:t>
            </a:r>
            <a:r>
              <a:rPr lang="en-US" dirty="0" err="1">
                <a:latin typeface="+mj-lt"/>
              </a:rPr>
              <a:t>ipsum</a:t>
            </a:r>
            <a:r>
              <a:rPr lang="en-US" dirty="0">
                <a:latin typeface="+mj-lt"/>
              </a:rPr>
              <a:t> dolor sit </a:t>
            </a:r>
            <a:r>
              <a:rPr lang="en-US" dirty="0" err="1">
                <a:latin typeface="+mj-lt"/>
              </a:rPr>
              <a:t>amet</a:t>
            </a:r>
            <a:r>
              <a:rPr lang="en-US" dirty="0">
                <a:latin typeface="+mj-lt"/>
              </a:rPr>
              <a:t>, </a:t>
            </a:r>
            <a:r>
              <a:rPr lang="en-US" dirty="0" err="1">
                <a:latin typeface="+mj-lt"/>
              </a:rPr>
              <a:t>consectetur</a:t>
            </a:r>
            <a:r>
              <a:rPr lang="en-US" dirty="0">
                <a:latin typeface="+mj-lt"/>
              </a:rPr>
              <a:t> </a:t>
            </a:r>
            <a:r>
              <a:rPr lang="en-US" dirty="0" err="1">
                <a:latin typeface="+mj-lt"/>
              </a:rPr>
              <a:t>adipiscing</a:t>
            </a:r>
            <a:r>
              <a:rPr lang="en-US" dirty="0">
                <a:latin typeface="+mj-lt"/>
              </a:rPr>
              <a:t> </a:t>
            </a:r>
            <a:r>
              <a:rPr lang="en-US" dirty="0" err="1">
                <a:latin typeface="+mj-lt"/>
              </a:rPr>
              <a:t>elit</a:t>
            </a:r>
            <a:r>
              <a:rPr lang="en-US" dirty="0">
                <a:latin typeface="+mj-lt"/>
              </a:rPr>
              <a:t>. </a:t>
            </a:r>
            <a:r>
              <a:rPr lang="en-US" dirty="0" err="1">
                <a:latin typeface="+mj-lt"/>
              </a:rPr>
              <a:t>Cras</a:t>
            </a:r>
            <a:r>
              <a:rPr lang="en-US" dirty="0">
                <a:latin typeface="+mj-lt"/>
              </a:rPr>
              <a:t> </a:t>
            </a:r>
            <a:r>
              <a:rPr lang="en-US" dirty="0" err="1">
                <a:latin typeface="+mj-lt"/>
              </a:rPr>
              <a:t>lacinia</a:t>
            </a:r>
            <a:r>
              <a:rPr lang="en-US" dirty="0">
                <a:latin typeface="+mj-lt"/>
              </a:rPr>
              <a:t> </a:t>
            </a:r>
            <a:r>
              <a:rPr lang="en-US" dirty="0" err="1">
                <a:latin typeface="+mj-lt"/>
              </a:rPr>
              <a:t>interdum</a:t>
            </a:r>
            <a:r>
              <a:rPr lang="en-US" dirty="0">
                <a:latin typeface="+mj-lt"/>
              </a:rPr>
              <a:t> </a:t>
            </a:r>
            <a:r>
              <a:rPr lang="en-US" dirty="0" err="1">
                <a:latin typeface="+mj-lt"/>
              </a:rPr>
              <a:t>odio</a:t>
            </a:r>
            <a:r>
              <a:rPr lang="en-US" dirty="0">
                <a:latin typeface="+mj-lt"/>
              </a:rPr>
              <a:t>, at </a:t>
            </a:r>
            <a:r>
              <a:rPr lang="en-US" dirty="0" err="1">
                <a:latin typeface="+mj-lt"/>
              </a:rPr>
              <a:t>cursus</a:t>
            </a:r>
            <a:r>
              <a:rPr lang="en-US" dirty="0">
                <a:latin typeface="+mj-lt"/>
              </a:rPr>
              <a:t> </a:t>
            </a:r>
            <a:r>
              <a:rPr lang="en-US" dirty="0" err="1">
                <a:latin typeface="+mj-lt"/>
              </a:rPr>
              <a:t>elit</a:t>
            </a:r>
            <a:r>
              <a:rPr lang="en-US" dirty="0">
                <a:latin typeface="+mj-lt"/>
              </a:rPr>
              <a:t> </a:t>
            </a:r>
            <a:r>
              <a:rPr lang="en-US" dirty="0" err="1">
                <a:latin typeface="+mj-lt"/>
              </a:rPr>
              <a:t>sagittis</a:t>
            </a:r>
            <a:r>
              <a:rPr lang="en-US" dirty="0">
                <a:latin typeface="+mj-lt"/>
              </a:rPr>
              <a:t> </a:t>
            </a:r>
            <a:r>
              <a:rPr lang="en-US" dirty="0" err="1">
                <a:latin typeface="+mj-lt"/>
              </a:rPr>
              <a:t>lobortis</a:t>
            </a:r>
            <a:r>
              <a:rPr lang="en-US" dirty="0">
                <a:latin typeface="+mj-lt"/>
              </a:rPr>
              <a:t>. </a:t>
            </a:r>
            <a:r>
              <a:rPr lang="en-US" dirty="0" err="1">
                <a:latin typeface="+mj-lt"/>
              </a:rPr>
              <a:t>Proin</a:t>
            </a:r>
            <a:r>
              <a:rPr lang="en-US" dirty="0">
                <a:latin typeface="+mj-lt"/>
              </a:rPr>
              <a:t> </a:t>
            </a:r>
            <a:r>
              <a:rPr lang="en-US" dirty="0" err="1">
                <a:latin typeface="+mj-lt"/>
              </a:rPr>
              <a:t>eu</a:t>
            </a:r>
            <a:r>
              <a:rPr lang="en-US" dirty="0">
                <a:latin typeface="+mj-lt"/>
              </a:rPr>
              <a:t> </a:t>
            </a:r>
            <a:r>
              <a:rPr lang="en-US" dirty="0" err="1">
                <a:latin typeface="+mj-lt"/>
              </a:rPr>
              <a:t>nisl</a:t>
            </a:r>
            <a:r>
              <a:rPr lang="en-US" dirty="0">
                <a:latin typeface="+mj-lt"/>
              </a:rPr>
              <a:t> </a:t>
            </a:r>
            <a:r>
              <a:rPr lang="en-US" dirty="0" err="1">
                <a:latin typeface="+mj-lt"/>
              </a:rPr>
              <a:t>molestie</a:t>
            </a:r>
            <a:r>
              <a:rPr lang="en-US" dirty="0">
                <a:latin typeface="+mj-lt"/>
              </a:rPr>
              <a:t>, </a:t>
            </a:r>
            <a:r>
              <a:rPr lang="en-US" dirty="0" err="1">
                <a:latin typeface="+mj-lt"/>
              </a:rPr>
              <a:t>dignissim</a:t>
            </a:r>
            <a:r>
              <a:rPr lang="en-US" dirty="0">
                <a:latin typeface="+mj-lt"/>
              </a:rPr>
              <a:t> ante </a:t>
            </a:r>
            <a:r>
              <a:rPr lang="en-US" dirty="0" err="1">
                <a:latin typeface="+mj-lt"/>
              </a:rPr>
              <a:t>ut</a:t>
            </a:r>
            <a:r>
              <a:rPr lang="en-US" dirty="0">
                <a:latin typeface="+mj-lt"/>
              </a:rPr>
              <a:t>, dictum ex.</a:t>
            </a:r>
          </a:p>
          <a:p>
            <a:endParaRPr lang="en-US" dirty="0"/>
          </a:p>
          <a:p>
            <a:r>
              <a:rPr lang="en-US" dirty="0"/>
              <a:t>First-level bullet: closed circle. Text style: gray, 1.4 spaced, Arial 30pt font.</a:t>
            </a:r>
          </a:p>
          <a:p>
            <a:pPr lvl="1"/>
            <a:r>
              <a:rPr lang="en-US" dirty="0"/>
              <a:t>Second-level bullet: open circle. Text style: gray, 1.4 spaced, Arial 30pt font.</a:t>
            </a:r>
          </a:p>
          <a:p>
            <a:pPr lvl="2"/>
            <a:r>
              <a:rPr lang="en-US" dirty="0"/>
              <a:t>Third-level bullet: closed square. Text style: gray, 1.4 spaced, Arial 30pt font.</a:t>
            </a:r>
          </a:p>
          <a:p>
            <a:endParaRPr lang="en-US" dirty="0"/>
          </a:p>
        </p:txBody>
      </p:sp>
    </p:spTree>
    <p:extLst>
      <p:ext uri="{BB962C8B-B14F-4D97-AF65-F5344CB8AC3E}">
        <p14:creationId xmlns:p14="http://schemas.microsoft.com/office/powerpoint/2010/main" val="277742052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Main Title – 2 column bullets</a:t>
            </a:r>
          </a:p>
        </p:txBody>
      </p:sp>
      <p:sp>
        <p:nvSpPr>
          <p:cNvPr id="3" name="Text Placeholder 2"/>
          <p:cNvSpPr>
            <a:spLocks noGrp="1"/>
          </p:cNvSpPr>
          <p:nvPr>
            <p:ph type="body" sz="quarter" idx="10"/>
          </p:nvPr>
        </p:nvSpPr>
        <p:spPr/>
        <p:txBody>
          <a:bodyPr/>
          <a:lstStyle/>
          <a:p>
            <a:r>
              <a:rPr lang="en-US" dirty="0" err="1"/>
              <a:t>Lorem</a:t>
            </a:r>
            <a:r>
              <a:rPr lang="en-US" dirty="0"/>
              <a:t> </a:t>
            </a:r>
            <a:r>
              <a:rPr lang="en-US" dirty="0" err="1"/>
              <a:t>ipsum</a:t>
            </a:r>
            <a:endParaRPr lang="en-US" dirty="0"/>
          </a:p>
        </p:txBody>
      </p:sp>
      <p:sp>
        <p:nvSpPr>
          <p:cNvPr id="4" name="Text Placeholder 3"/>
          <p:cNvSpPr>
            <a:spLocks noGrp="1"/>
          </p:cNvSpPr>
          <p:nvPr>
            <p:ph type="body" sz="quarter" idx="11"/>
          </p:nvPr>
        </p:nvSpPr>
        <p:spPr/>
        <p:txBody>
          <a:bodyPr/>
          <a:lstStyle/>
          <a:p>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r>
              <a:rPr lang="en-US" dirty="0"/>
              <a:t> </a:t>
            </a:r>
            <a:r>
              <a:rPr lang="en-US" dirty="0" err="1"/>
              <a:t>lobortis</a:t>
            </a:r>
            <a:r>
              <a:rPr lang="en-US" dirty="0"/>
              <a:t>. </a:t>
            </a:r>
            <a:r>
              <a:rPr lang="en-US" dirty="0" err="1"/>
              <a:t>Proin</a:t>
            </a:r>
            <a:r>
              <a:rPr lang="en-US" dirty="0"/>
              <a:t> </a:t>
            </a:r>
            <a:r>
              <a:rPr lang="en-US" dirty="0" err="1"/>
              <a:t>eu</a:t>
            </a:r>
            <a:r>
              <a:rPr lang="en-US" dirty="0"/>
              <a:t> </a:t>
            </a:r>
            <a:r>
              <a:rPr lang="en-US" dirty="0" err="1"/>
              <a:t>nisl</a:t>
            </a:r>
            <a:r>
              <a:rPr lang="en-US" dirty="0"/>
              <a:t> </a:t>
            </a:r>
            <a:r>
              <a:rPr lang="en-US" dirty="0" err="1"/>
              <a:t>molestie</a:t>
            </a:r>
            <a:r>
              <a:rPr lang="en-US" dirty="0"/>
              <a:t>, </a:t>
            </a:r>
            <a:r>
              <a:rPr lang="en-US" dirty="0" err="1"/>
              <a:t>dignissim</a:t>
            </a:r>
            <a:r>
              <a:rPr lang="en-US" dirty="0"/>
              <a:t> ante </a:t>
            </a:r>
            <a:r>
              <a:rPr lang="en-US" dirty="0" err="1"/>
              <a:t>ut</a:t>
            </a:r>
            <a:r>
              <a:rPr lang="en-US" dirty="0"/>
              <a:t>, dictum ex. </a:t>
            </a:r>
          </a:p>
        </p:txBody>
      </p:sp>
      <p:sp>
        <p:nvSpPr>
          <p:cNvPr id="5" name="Text Placeholder 4"/>
          <p:cNvSpPr>
            <a:spLocks noGrp="1"/>
          </p:cNvSpPr>
          <p:nvPr>
            <p:ph type="body" sz="quarter" idx="12"/>
          </p:nvPr>
        </p:nvSpPr>
        <p:spPr/>
        <p:txBody>
          <a:bodyPr/>
          <a:lstStyle/>
          <a:p>
            <a:r>
              <a:rPr lang="en-US" dirty="0" err="1"/>
              <a:t>Lorem</a:t>
            </a:r>
            <a:r>
              <a:rPr lang="en-US" dirty="0"/>
              <a:t> </a:t>
            </a:r>
            <a:r>
              <a:rPr lang="en-US" dirty="0" err="1"/>
              <a:t>ipsum</a:t>
            </a:r>
            <a:endParaRPr lang="en-US" dirty="0"/>
          </a:p>
          <a:p>
            <a:endParaRPr lang="en-US" dirty="0"/>
          </a:p>
        </p:txBody>
      </p:sp>
      <p:sp>
        <p:nvSpPr>
          <p:cNvPr id="6" name="Text Placeholder 5"/>
          <p:cNvSpPr>
            <a:spLocks noGrp="1"/>
          </p:cNvSpPr>
          <p:nvPr>
            <p:ph type="body" sz="quarter" idx="13"/>
          </p:nvPr>
        </p:nvSpPr>
        <p:spPr/>
        <p:txBody>
          <a:bodyPr/>
          <a:lstStyle/>
          <a:p>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r>
              <a:rPr lang="en-US" dirty="0"/>
              <a:t> </a:t>
            </a:r>
            <a:r>
              <a:rPr lang="en-US" dirty="0" err="1"/>
              <a:t>lobortis</a:t>
            </a:r>
            <a:r>
              <a:rPr lang="en-US" dirty="0"/>
              <a:t>. </a:t>
            </a:r>
            <a:r>
              <a:rPr lang="en-US" dirty="0" err="1"/>
              <a:t>Proin</a:t>
            </a:r>
            <a:r>
              <a:rPr lang="en-US" dirty="0"/>
              <a:t> </a:t>
            </a:r>
            <a:r>
              <a:rPr lang="en-US" dirty="0" err="1"/>
              <a:t>eu</a:t>
            </a:r>
            <a:r>
              <a:rPr lang="en-US" dirty="0"/>
              <a:t> </a:t>
            </a:r>
            <a:r>
              <a:rPr lang="en-US" dirty="0" err="1"/>
              <a:t>nisl</a:t>
            </a:r>
            <a:r>
              <a:rPr lang="en-US" dirty="0"/>
              <a:t> </a:t>
            </a:r>
            <a:r>
              <a:rPr lang="en-US" dirty="0" err="1"/>
              <a:t>molestie</a:t>
            </a:r>
            <a:r>
              <a:rPr lang="en-US" dirty="0"/>
              <a:t>, </a:t>
            </a:r>
            <a:r>
              <a:rPr lang="en-US" dirty="0" err="1"/>
              <a:t>dignissim</a:t>
            </a:r>
            <a:r>
              <a:rPr lang="en-US" dirty="0"/>
              <a:t> ante </a:t>
            </a:r>
            <a:r>
              <a:rPr lang="en-US" dirty="0" err="1"/>
              <a:t>ut</a:t>
            </a:r>
            <a:r>
              <a:rPr lang="en-US" dirty="0"/>
              <a:t>, dictum ex. </a:t>
            </a:r>
          </a:p>
          <a:p>
            <a:endParaRPr lang="en-US" dirty="0"/>
          </a:p>
        </p:txBody>
      </p:sp>
      <p:sp>
        <p:nvSpPr>
          <p:cNvPr id="7" name="Text Placeholder 6"/>
          <p:cNvSpPr>
            <a:spLocks noGrp="1"/>
          </p:cNvSpPr>
          <p:nvPr>
            <p:ph type="body" sz="quarter" idx="14"/>
          </p:nvPr>
        </p:nvSpPr>
        <p:spPr/>
        <p:txBody>
          <a:bodyPr/>
          <a:lstStyle/>
          <a:p>
            <a:r>
              <a:rPr lang="en-US" dirty="0" err="1"/>
              <a:t>Lorem</a:t>
            </a:r>
            <a:r>
              <a:rPr lang="en-US" dirty="0"/>
              <a:t> </a:t>
            </a:r>
            <a:r>
              <a:rPr lang="en-US" dirty="0" err="1"/>
              <a:t>ipsum</a:t>
            </a:r>
            <a:endParaRPr lang="en-US" dirty="0"/>
          </a:p>
        </p:txBody>
      </p:sp>
      <p:sp>
        <p:nvSpPr>
          <p:cNvPr id="8" name="Text Placeholder 7"/>
          <p:cNvSpPr>
            <a:spLocks noGrp="1"/>
          </p:cNvSpPr>
          <p:nvPr>
            <p:ph type="body" sz="quarter" idx="15"/>
          </p:nvPr>
        </p:nvSpPr>
        <p:spPr/>
        <p:txBody>
          <a:bodyPr/>
          <a:lstStyle/>
          <a:p>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r>
              <a:rPr lang="en-US" dirty="0"/>
              <a:t> </a:t>
            </a:r>
            <a:r>
              <a:rPr lang="en-US" dirty="0" err="1"/>
              <a:t>lobortis</a:t>
            </a:r>
            <a:r>
              <a:rPr lang="en-US" dirty="0"/>
              <a:t>. </a:t>
            </a:r>
            <a:r>
              <a:rPr lang="en-US" dirty="0" err="1"/>
              <a:t>Proin</a:t>
            </a:r>
            <a:r>
              <a:rPr lang="en-US" dirty="0"/>
              <a:t> </a:t>
            </a:r>
            <a:r>
              <a:rPr lang="en-US" dirty="0" err="1"/>
              <a:t>eu</a:t>
            </a:r>
            <a:r>
              <a:rPr lang="en-US" dirty="0"/>
              <a:t> </a:t>
            </a:r>
            <a:r>
              <a:rPr lang="en-US" dirty="0" err="1"/>
              <a:t>nisl</a:t>
            </a:r>
            <a:r>
              <a:rPr lang="en-US" dirty="0"/>
              <a:t> </a:t>
            </a:r>
            <a:r>
              <a:rPr lang="en-US" dirty="0" err="1"/>
              <a:t>molestie</a:t>
            </a:r>
            <a:r>
              <a:rPr lang="en-US" dirty="0"/>
              <a:t>, </a:t>
            </a:r>
            <a:r>
              <a:rPr lang="en-US" dirty="0" err="1"/>
              <a:t>dignissim</a:t>
            </a:r>
            <a:r>
              <a:rPr lang="en-US" dirty="0"/>
              <a:t> ante </a:t>
            </a:r>
            <a:r>
              <a:rPr lang="en-US" dirty="0" err="1"/>
              <a:t>ut</a:t>
            </a:r>
            <a:r>
              <a:rPr lang="en-US" dirty="0"/>
              <a:t>, dictum ex. </a:t>
            </a:r>
          </a:p>
          <a:p>
            <a:endParaRPr lang="en-US" dirty="0"/>
          </a:p>
        </p:txBody>
      </p:sp>
      <p:sp>
        <p:nvSpPr>
          <p:cNvPr id="9" name="Text Placeholder 8"/>
          <p:cNvSpPr>
            <a:spLocks noGrp="1"/>
          </p:cNvSpPr>
          <p:nvPr>
            <p:ph type="body" sz="quarter" idx="16"/>
          </p:nvPr>
        </p:nvSpPr>
        <p:spPr/>
        <p:txBody>
          <a:bodyPr/>
          <a:lstStyle/>
          <a:p>
            <a:r>
              <a:rPr lang="en-US" dirty="0" err="1"/>
              <a:t>Lorem</a:t>
            </a:r>
            <a:r>
              <a:rPr lang="en-US" dirty="0"/>
              <a:t> </a:t>
            </a:r>
            <a:r>
              <a:rPr lang="en-US" dirty="0" err="1"/>
              <a:t>ipsum</a:t>
            </a:r>
            <a:endParaRPr lang="en-US" dirty="0"/>
          </a:p>
          <a:p>
            <a:endParaRPr lang="en-US" dirty="0"/>
          </a:p>
        </p:txBody>
      </p:sp>
      <p:sp>
        <p:nvSpPr>
          <p:cNvPr id="10" name="Text Placeholder 9"/>
          <p:cNvSpPr>
            <a:spLocks noGrp="1"/>
          </p:cNvSpPr>
          <p:nvPr>
            <p:ph type="body" sz="quarter" idx="17"/>
          </p:nvPr>
        </p:nvSpPr>
        <p:spPr/>
        <p:txBody>
          <a:bodyPr/>
          <a:lstStyle/>
          <a:p>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r>
              <a:rPr lang="en-US" dirty="0"/>
              <a:t> </a:t>
            </a:r>
            <a:r>
              <a:rPr lang="en-US" dirty="0" err="1"/>
              <a:t>lobortis</a:t>
            </a:r>
            <a:r>
              <a:rPr lang="en-US" dirty="0"/>
              <a:t>. </a:t>
            </a:r>
            <a:r>
              <a:rPr lang="en-US" dirty="0" err="1"/>
              <a:t>Proin</a:t>
            </a:r>
            <a:r>
              <a:rPr lang="en-US" dirty="0"/>
              <a:t> </a:t>
            </a:r>
            <a:r>
              <a:rPr lang="en-US" dirty="0" err="1"/>
              <a:t>eu</a:t>
            </a:r>
            <a:r>
              <a:rPr lang="en-US" dirty="0"/>
              <a:t> </a:t>
            </a:r>
            <a:r>
              <a:rPr lang="en-US" dirty="0" err="1"/>
              <a:t>nisl</a:t>
            </a:r>
            <a:r>
              <a:rPr lang="en-US" dirty="0"/>
              <a:t> </a:t>
            </a:r>
            <a:r>
              <a:rPr lang="en-US" dirty="0" err="1"/>
              <a:t>molestie</a:t>
            </a:r>
            <a:r>
              <a:rPr lang="en-US" dirty="0"/>
              <a:t>, </a:t>
            </a:r>
            <a:r>
              <a:rPr lang="en-US" dirty="0" err="1"/>
              <a:t>dignissim</a:t>
            </a:r>
            <a:r>
              <a:rPr lang="en-US" dirty="0"/>
              <a:t> ante </a:t>
            </a:r>
            <a:r>
              <a:rPr lang="en-US" dirty="0" err="1"/>
              <a:t>ut</a:t>
            </a:r>
            <a:r>
              <a:rPr lang="en-US" dirty="0"/>
              <a:t>, dictum ex. </a:t>
            </a:r>
          </a:p>
          <a:p>
            <a:endParaRPr lang="en-US" dirty="0"/>
          </a:p>
        </p:txBody>
      </p:sp>
    </p:spTree>
    <p:extLst>
      <p:ext uri="{BB962C8B-B14F-4D97-AF65-F5344CB8AC3E}">
        <p14:creationId xmlns:p14="http://schemas.microsoft.com/office/powerpoint/2010/main" val="2350261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column with image</a:t>
            </a:r>
          </a:p>
        </p:txBody>
      </p:sp>
      <p:sp>
        <p:nvSpPr>
          <p:cNvPr id="3" name="Text Placeholder 2"/>
          <p:cNvSpPr>
            <a:spLocks noGrp="1"/>
          </p:cNvSpPr>
          <p:nvPr>
            <p:ph type="body" sz="quarter" idx="13"/>
          </p:nvPr>
        </p:nvSpPr>
        <p:spPr/>
        <p:txBody>
          <a:bodyPr>
            <a:normAutofit/>
          </a:bodyPr>
          <a:lstStyle/>
          <a:p>
            <a:pPr marL="0" indent="0">
              <a:buNone/>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r>
              <a:rPr lang="en-US" dirty="0"/>
              <a:t> </a:t>
            </a:r>
            <a:r>
              <a:rPr lang="en-US" dirty="0" err="1"/>
              <a:t>lobortis</a:t>
            </a:r>
            <a:r>
              <a:rPr lang="en-US" dirty="0"/>
              <a:t>. </a:t>
            </a:r>
            <a:r>
              <a:rPr lang="en-US" dirty="0" err="1"/>
              <a:t>Proin</a:t>
            </a:r>
            <a:r>
              <a:rPr lang="en-US" dirty="0"/>
              <a:t> </a:t>
            </a:r>
            <a:r>
              <a:rPr lang="en-US" dirty="0" err="1"/>
              <a:t>eu</a:t>
            </a:r>
            <a:r>
              <a:rPr lang="en-US" dirty="0"/>
              <a:t> </a:t>
            </a:r>
            <a:r>
              <a:rPr lang="en-US" dirty="0" err="1"/>
              <a:t>nisl</a:t>
            </a:r>
            <a:r>
              <a:rPr lang="en-US" dirty="0"/>
              <a:t> </a:t>
            </a:r>
            <a:r>
              <a:rPr lang="en-US" dirty="0" err="1"/>
              <a:t>molestie</a:t>
            </a:r>
            <a:r>
              <a:rPr lang="en-US" dirty="0"/>
              <a:t>, </a:t>
            </a:r>
            <a:r>
              <a:rPr lang="en-US" dirty="0" err="1"/>
              <a:t>dignissim</a:t>
            </a:r>
            <a:r>
              <a:rPr lang="en-US" dirty="0"/>
              <a:t> ante </a:t>
            </a:r>
            <a:r>
              <a:rPr lang="en-US" dirty="0" err="1"/>
              <a:t>ut</a:t>
            </a:r>
            <a:r>
              <a:rPr lang="en-US" dirty="0"/>
              <a:t>, dictum ex. </a:t>
            </a:r>
          </a:p>
          <a:p>
            <a:pPr marL="0" indent="0">
              <a:buNone/>
            </a:pPr>
            <a:endParaRPr lang="en-US" dirty="0"/>
          </a:p>
          <a:p>
            <a:r>
              <a:rPr lang="en-US" dirty="0"/>
              <a:t>First-level bullet: closed circle. Text style: gray, 1.4 spaced</a:t>
            </a:r>
          </a:p>
          <a:p>
            <a:pPr lvl="1"/>
            <a:r>
              <a:rPr lang="en-US" dirty="0"/>
              <a:t>Second-level bullet: open circle. Text style: gray, 1.4 spaced</a:t>
            </a:r>
          </a:p>
          <a:p>
            <a:pPr lvl="2"/>
            <a:r>
              <a:rPr lang="en-US" dirty="0"/>
              <a:t>Third-level bullet: closed square. Text style: gray, 1.4 spaced</a:t>
            </a:r>
          </a:p>
        </p:txBody>
      </p:sp>
      <p:sp>
        <p:nvSpPr>
          <p:cNvPr id="6" name="Picture Placeholder 5">
            <a:extLst>
              <a:ext uri="{FF2B5EF4-FFF2-40B4-BE49-F238E27FC236}">
                <a16:creationId xmlns:a16="http://schemas.microsoft.com/office/drawing/2014/main" id="{341C829A-4B9D-0E45-A34C-0F0F46E03106}"/>
              </a:ext>
            </a:extLst>
          </p:cNvPr>
          <p:cNvSpPr>
            <a:spLocks noGrp="1"/>
          </p:cNvSpPr>
          <p:nvPr>
            <p:ph type="pic" sz="quarter" idx="14"/>
          </p:nvPr>
        </p:nvSpPr>
        <p:spPr/>
      </p:sp>
    </p:spTree>
    <p:extLst>
      <p:ext uri="{BB962C8B-B14F-4D97-AF65-F5344CB8AC3E}">
        <p14:creationId xmlns:p14="http://schemas.microsoft.com/office/powerpoint/2010/main" val="203870434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Title Goes Here</a:t>
            </a:r>
          </a:p>
        </p:txBody>
      </p:sp>
      <p:sp>
        <p:nvSpPr>
          <p:cNvPr id="3" name="Text Placeholder 2"/>
          <p:cNvSpPr>
            <a:spLocks noGrp="1"/>
          </p:cNvSpPr>
          <p:nvPr>
            <p:ph type="body" sz="quarter" idx="13"/>
          </p:nvPr>
        </p:nvSpPr>
        <p:spPr/>
        <p:txBody>
          <a:bodyPr/>
          <a:lstStyle/>
          <a:p>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r>
              <a:rPr lang="en-US" dirty="0"/>
              <a:t> </a:t>
            </a:r>
            <a:r>
              <a:rPr lang="en-US" dirty="0" err="1"/>
              <a:t>lobortis</a:t>
            </a:r>
            <a:r>
              <a:rPr lang="en-US" dirty="0"/>
              <a:t>. </a:t>
            </a:r>
            <a:r>
              <a:rPr lang="en-US" dirty="0" err="1"/>
              <a:t>Proin</a:t>
            </a:r>
            <a:r>
              <a:rPr lang="en-US" dirty="0"/>
              <a:t> </a:t>
            </a:r>
            <a:r>
              <a:rPr lang="en-US" dirty="0" err="1"/>
              <a:t>eu</a:t>
            </a:r>
            <a:r>
              <a:rPr lang="en-US" dirty="0"/>
              <a:t> </a:t>
            </a:r>
            <a:r>
              <a:rPr lang="en-US" dirty="0" err="1"/>
              <a:t>nisl</a:t>
            </a:r>
            <a:r>
              <a:rPr lang="en-US" dirty="0"/>
              <a:t> </a:t>
            </a:r>
            <a:r>
              <a:rPr lang="en-US" dirty="0" err="1"/>
              <a:t>molestie</a:t>
            </a:r>
            <a:r>
              <a:rPr lang="en-US" dirty="0"/>
              <a:t>, </a:t>
            </a:r>
            <a:r>
              <a:rPr lang="en-US" dirty="0" err="1"/>
              <a:t>dignissim</a:t>
            </a:r>
            <a:r>
              <a:rPr lang="en-US" dirty="0"/>
              <a:t> ante </a:t>
            </a:r>
            <a:r>
              <a:rPr lang="en-US" dirty="0" err="1"/>
              <a:t>ut</a:t>
            </a:r>
            <a:r>
              <a:rPr lang="en-US" dirty="0"/>
              <a:t>, dictum ex. In nisi </a:t>
            </a:r>
            <a:r>
              <a:rPr lang="en-US" dirty="0" err="1"/>
              <a:t>erat</a:t>
            </a:r>
            <a:r>
              <a:rPr lang="en-US" dirty="0"/>
              <a:t>, </a:t>
            </a:r>
            <a:r>
              <a:rPr lang="en-US" dirty="0" err="1"/>
              <a:t>tristique</a:t>
            </a:r>
            <a:r>
              <a:rPr lang="en-US" dirty="0"/>
              <a:t> </a:t>
            </a:r>
            <a:r>
              <a:rPr lang="en-US" dirty="0" err="1"/>
              <a:t>ut</a:t>
            </a:r>
            <a:r>
              <a:rPr lang="en-US" dirty="0"/>
              <a:t> </a:t>
            </a:r>
            <a:r>
              <a:rPr lang="en-US" dirty="0" err="1"/>
              <a:t>mauris</a:t>
            </a:r>
            <a:r>
              <a:rPr lang="en-US" dirty="0"/>
              <a:t> id, </a:t>
            </a:r>
            <a:r>
              <a:rPr lang="en-US" dirty="0" err="1"/>
              <a:t>egestas</a:t>
            </a:r>
            <a:r>
              <a:rPr lang="en-US" dirty="0"/>
              <a:t> </a:t>
            </a:r>
            <a:r>
              <a:rPr lang="en-US" dirty="0" err="1"/>
              <a:t>convallis</a:t>
            </a:r>
            <a:r>
              <a:rPr lang="en-US" dirty="0"/>
              <a:t> </a:t>
            </a:r>
            <a:r>
              <a:rPr lang="en-US" dirty="0" err="1"/>
              <a:t>enim</a:t>
            </a:r>
            <a:r>
              <a:rPr lang="en-US" dirty="0"/>
              <a:t>. </a:t>
            </a:r>
            <a:r>
              <a:rPr lang="en-US" dirty="0" err="1"/>
              <a:t>Nulla</a:t>
            </a:r>
            <a:r>
              <a:rPr lang="en-US" dirty="0"/>
              <a:t> </a:t>
            </a:r>
            <a:r>
              <a:rPr lang="en-US" dirty="0" err="1"/>
              <a:t>mollis</a:t>
            </a:r>
            <a:r>
              <a:rPr lang="en-US" dirty="0"/>
              <a:t> </a:t>
            </a:r>
            <a:r>
              <a:rPr lang="en-US" dirty="0" err="1"/>
              <a:t>nunc</a:t>
            </a:r>
            <a:r>
              <a:rPr lang="en-US" dirty="0"/>
              <a:t> </a:t>
            </a:r>
            <a:r>
              <a:rPr lang="en-US" dirty="0" err="1"/>
              <a:t>arcu</a:t>
            </a:r>
            <a:r>
              <a:rPr lang="en-US" dirty="0"/>
              <a:t>, in </a:t>
            </a:r>
            <a:r>
              <a:rPr lang="en-US" dirty="0" err="1"/>
              <a:t>ultricies</a:t>
            </a:r>
            <a:r>
              <a:rPr lang="en-US" dirty="0"/>
              <a:t> </a:t>
            </a:r>
            <a:r>
              <a:rPr lang="en-US" dirty="0" err="1"/>
              <a:t>sem</a:t>
            </a:r>
            <a:r>
              <a:rPr lang="en-US" dirty="0"/>
              <a:t> </a:t>
            </a:r>
            <a:r>
              <a:rPr lang="en-US" dirty="0" err="1"/>
              <a:t>accumsan</a:t>
            </a:r>
            <a:r>
              <a:rPr lang="en-US" dirty="0"/>
              <a:t> vel. </a:t>
            </a:r>
            <a:r>
              <a:rPr lang="en-US" dirty="0" err="1"/>
              <a:t>Etiam</a:t>
            </a:r>
            <a:r>
              <a:rPr lang="en-US" dirty="0"/>
              <a:t> </a:t>
            </a:r>
            <a:r>
              <a:rPr lang="en-US" dirty="0" err="1"/>
              <a:t>quis</a:t>
            </a:r>
            <a:r>
              <a:rPr lang="en-US" dirty="0"/>
              <a:t> </a:t>
            </a:r>
            <a:r>
              <a:rPr lang="en-US" dirty="0" err="1"/>
              <a:t>nunc</a:t>
            </a:r>
            <a:r>
              <a:rPr lang="en-US" dirty="0"/>
              <a:t> id </a:t>
            </a:r>
            <a:r>
              <a:rPr lang="en-US" dirty="0" err="1"/>
              <a:t>sem</a:t>
            </a:r>
            <a:r>
              <a:rPr lang="en-US" dirty="0"/>
              <a:t> </a:t>
            </a:r>
            <a:r>
              <a:rPr lang="en-US" dirty="0" err="1"/>
              <a:t>blandit</a:t>
            </a:r>
            <a:r>
              <a:rPr lang="en-US" dirty="0"/>
              <a:t> </a:t>
            </a:r>
            <a:r>
              <a:rPr lang="en-US" dirty="0" err="1"/>
              <a:t>gravida</a:t>
            </a:r>
            <a:r>
              <a:rPr lang="en-US" dirty="0"/>
              <a:t> </a:t>
            </a:r>
            <a:r>
              <a:rPr lang="en-US" dirty="0" err="1"/>
              <a:t>quis</a:t>
            </a:r>
            <a:r>
              <a:rPr lang="en-US" dirty="0"/>
              <a:t> at </a:t>
            </a:r>
            <a:r>
              <a:rPr lang="en-US" dirty="0" err="1"/>
              <a:t>tellus</a:t>
            </a:r>
            <a:r>
              <a:rPr lang="en-US" dirty="0"/>
              <a:t>. </a:t>
            </a:r>
            <a:r>
              <a:rPr lang="en-US" dirty="0" err="1"/>
              <a:t>Sed</a:t>
            </a:r>
            <a:r>
              <a:rPr lang="en-US" dirty="0"/>
              <a:t> </a:t>
            </a:r>
            <a:r>
              <a:rPr lang="en-US" dirty="0" err="1"/>
              <a:t>aliquet</a:t>
            </a:r>
            <a:r>
              <a:rPr lang="en-US" dirty="0"/>
              <a:t> </a:t>
            </a:r>
            <a:r>
              <a:rPr lang="en-US" dirty="0" err="1"/>
              <a:t>mollis</a:t>
            </a:r>
            <a:r>
              <a:rPr lang="en-US" dirty="0"/>
              <a:t> </a:t>
            </a:r>
            <a:r>
              <a:rPr lang="en-US" dirty="0" err="1"/>
              <a:t>metus</a:t>
            </a:r>
            <a:r>
              <a:rPr lang="en-US" dirty="0"/>
              <a:t>, </a:t>
            </a:r>
            <a:r>
              <a:rPr lang="en-US" dirty="0" err="1"/>
              <a:t>vel</a:t>
            </a:r>
            <a:r>
              <a:rPr lang="en-US" dirty="0"/>
              <a:t> </a:t>
            </a:r>
            <a:r>
              <a:rPr lang="en-US" dirty="0" err="1"/>
              <a:t>auctor</a:t>
            </a:r>
            <a:r>
              <a:rPr lang="en-US" dirty="0"/>
              <a:t> </a:t>
            </a:r>
            <a:r>
              <a:rPr lang="en-US" dirty="0" err="1"/>
              <a:t>tortor</a:t>
            </a:r>
            <a:r>
              <a:rPr lang="en-US" dirty="0"/>
              <a:t> </a:t>
            </a:r>
            <a:r>
              <a:rPr lang="en-US" dirty="0" err="1"/>
              <a:t>hendrerit</a:t>
            </a:r>
            <a:r>
              <a:rPr lang="en-US" dirty="0"/>
              <a:t> sit </a:t>
            </a:r>
            <a:r>
              <a:rPr lang="en-US" dirty="0" err="1"/>
              <a:t>amet</a:t>
            </a:r>
            <a:r>
              <a:rPr lang="en-US" dirty="0"/>
              <a:t>. </a:t>
            </a:r>
          </a:p>
        </p:txBody>
      </p:sp>
      <p:sp>
        <p:nvSpPr>
          <p:cNvPr id="6" name="Picture Placeholder 5">
            <a:extLst>
              <a:ext uri="{FF2B5EF4-FFF2-40B4-BE49-F238E27FC236}">
                <a16:creationId xmlns:a16="http://schemas.microsoft.com/office/drawing/2014/main" id="{FC109779-49F5-C745-9B4B-87A2BBCE0391}"/>
              </a:ext>
            </a:extLst>
          </p:cNvPr>
          <p:cNvSpPr>
            <a:spLocks noGrp="1"/>
          </p:cNvSpPr>
          <p:nvPr>
            <p:ph type="pic" sz="quarter" idx="14"/>
          </p:nvPr>
        </p:nvSpPr>
        <p:spPr/>
      </p:sp>
    </p:spTree>
    <p:extLst>
      <p:ext uri="{BB962C8B-B14F-4D97-AF65-F5344CB8AC3E}">
        <p14:creationId xmlns:p14="http://schemas.microsoft.com/office/powerpoint/2010/main" val="373326562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Title 1</a:t>
            </a:r>
          </a:p>
        </p:txBody>
      </p:sp>
      <p:sp>
        <p:nvSpPr>
          <p:cNvPr id="3" name="Text Placeholder 2"/>
          <p:cNvSpPr>
            <a:spLocks noGrp="1"/>
          </p:cNvSpPr>
          <p:nvPr>
            <p:ph type="body" sz="quarter" idx="13"/>
          </p:nvPr>
        </p:nvSpPr>
        <p:spPr/>
        <p:txBody>
          <a:bodyPr/>
          <a:lstStyle/>
          <a:p>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r>
              <a:rPr lang="en-US" dirty="0"/>
              <a:t> </a:t>
            </a:r>
            <a:r>
              <a:rPr lang="en-US" dirty="0" err="1"/>
              <a:t>lobortis</a:t>
            </a:r>
            <a:r>
              <a:rPr lang="en-US" dirty="0"/>
              <a:t>. </a:t>
            </a:r>
            <a:r>
              <a:rPr lang="en-US" dirty="0" err="1"/>
              <a:t>Proin</a:t>
            </a:r>
            <a:r>
              <a:rPr lang="en-US" dirty="0"/>
              <a:t> </a:t>
            </a:r>
            <a:r>
              <a:rPr lang="en-US" dirty="0" err="1"/>
              <a:t>eu</a:t>
            </a:r>
            <a:r>
              <a:rPr lang="en-US" dirty="0"/>
              <a:t> </a:t>
            </a:r>
            <a:r>
              <a:rPr lang="en-US" dirty="0" err="1"/>
              <a:t>nisl</a:t>
            </a:r>
            <a:r>
              <a:rPr lang="en-US" dirty="0"/>
              <a:t> </a:t>
            </a:r>
            <a:r>
              <a:rPr lang="en-US" dirty="0" err="1"/>
              <a:t>molestie</a:t>
            </a:r>
            <a:r>
              <a:rPr lang="en-US" dirty="0"/>
              <a:t>, </a:t>
            </a:r>
            <a:r>
              <a:rPr lang="en-US" dirty="0" err="1"/>
              <a:t>dignissim</a:t>
            </a:r>
            <a:r>
              <a:rPr lang="en-US" dirty="0"/>
              <a:t> ante </a:t>
            </a:r>
            <a:r>
              <a:rPr lang="en-US" dirty="0" err="1"/>
              <a:t>ut</a:t>
            </a:r>
            <a:r>
              <a:rPr lang="en-US" dirty="0"/>
              <a:t>, dictum ex. In nisi </a:t>
            </a:r>
            <a:r>
              <a:rPr lang="en-US" dirty="0" err="1"/>
              <a:t>erat</a:t>
            </a:r>
            <a:r>
              <a:rPr lang="en-US" dirty="0"/>
              <a:t>, </a:t>
            </a:r>
            <a:r>
              <a:rPr lang="en-US" dirty="0" err="1"/>
              <a:t>tristique</a:t>
            </a:r>
            <a:r>
              <a:rPr lang="en-US" dirty="0"/>
              <a:t> </a:t>
            </a:r>
            <a:r>
              <a:rPr lang="en-US" dirty="0" err="1"/>
              <a:t>ut</a:t>
            </a:r>
            <a:r>
              <a:rPr lang="en-US" dirty="0"/>
              <a:t> </a:t>
            </a:r>
            <a:r>
              <a:rPr lang="en-US" dirty="0" err="1"/>
              <a:t>mauris</a:t>
            </a:r>
            <a:r>
              <a:rPr lang="en-US" dirty="0"/>
              <a:t> id, </a:t>
            </a:r>
            <a:r>
              <a:rPr lang="en-US" dirty="0" err="1"/>
              <a:t>egestas</a:t>
            </a:r>
            <a:r>
              <a:rPr lang="en-US" dirty="0"/>
              <a:t> </a:t>
            </a:r>
            <a:r>
              <a:rPr lang="en-US" dirty="0" err="1"/>
              <a:t>convallis</a:t>
            </a:r>
            <a:r>
              <a:rPr lang="en-US" dirty="0"/>
              <a:t> </a:t>
            </a:r>
            <a:r>
              <a:rPr lang="en-US" dirty="0" err="1"/>
              <a:t>enim</a:t>
            </a:r>
            <a:r>
              <a:rPr lang="en-US" dirty="0"/>
              <a:t>.</a:t>
            </a:r>
          </a:p>
          <a:p>
            <a:endParaRPr lang="en-US" dirty="0"/>
          </a:p>
        </p:txBody>
      </p:sp>
      <p:sp>
        <p:nvSpPr>
          <p:cNvPr id="9" name="Picture Placeholder 8">
            <a:extLst>
              <a:ext uri="{FF2B5EF4-FFF2-40B4-BE49-F238E27FC236}">
                <a16:creationId xmlns:a16="http://schemas.microsoft.com/office/drawing/2014/main" id="{387F2F80-1D3D-174B-A82A-4015CE4CAB74}"/>
              </a:ext>
            </a:extLst>
          </p:cNvPr>
          <p:cNvSpPr>
            <a:spLocks noGrp="1"/>
          </p:cNvSpPr>
          <p:nvPr>
            <p:ph type="pic" sz="quarter" idx="14"/>
          </p:nvPr>
        </p:nvSpPr>
        <p:spPr/>
      </p:sp>
      <p:sp>
        <p:nvSpPr>
          <p:cNvPr id="5" name="Text Placeholder 4"/>
          <p:cNvSpPr>
            <a:spLocks noGrp="1"/>
          </p:cNvSpPr>
          <p:nvPr>
            <p:ph type="body" sz="quarter" idx="15"/>
          </p:nvPr>
        </p:nvSpPr>
        <p:spPr/>
        <p:txBody>
          <a:bodyPr/>
          <a:lstStyle/>
          <a:p>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r>
              <a:rPr lang="en-US" dirty="0"/>
              <a:t> </a:t>
            </a:r>
            <a:r>
              <a:rPr lang="en-US" dirty="0" err="1"/>
              <a:t>lobortis</a:t>
            </a:r>
            <a:r>
              <a:rPr lang="en-US" dirty="0"/>
              <a:t>. </a:t>
            </a:r>
            <a:r>
              <a:rPr lang="en-US" dirty="0" err="1"/>
              <a:t>Proin</a:t>
            </a:r>
            <a:r>
              <a:rPr lang="en-US" dirty="0"/>
              <a:t> </a:t>
            </a:r>
            <a:r>
              <a:rPr lang="en-US" dirty="0" err="1"/>
              <a:t>eu</a:t>
            </a:r>
            <a:r>
              <a:rPr lang="en-US" dirty="0"/>
              <a:t> </a:t>
            </a:r>
            <a:r>
              <a:rPr lang="en-US" dirty="0" err="1"/>
              <a:t>nisl</a:t>
            </a:r>
            <a:r>
              <a:rPr lang="en-US" dirty="0"/>
              <a:t> </a:t>
            </a:r>
            <a:r>
              <a:rPr lang="en-US" dirty="0" err="1"/>
              <a:t>molestie</a:t>
            </a:r>
            <a:r>
              <a:rPr lang="en-US" dirty="0"/>
              <a:t>, </a:t>
            </a:r>
            <a:r>
              <a:rPr lang="en-US" dirty="0" err="1"/>
              <a:t>dignissim</a:t>
            </a:r>
            <a:r>
              <a:rPr lang="en-US" dirty="0"/>
              <a:t> ante </a:t>
            </a:r>
            <a:r>
              <a:rPr lang="en-US" dirty="0" err="1"/>
              <a:t>ut</a:t>
            </a:r>
            <a:r>
              <a:rPr lang="en-US" dirty="0"/>
              <a:t>, dictum ex. In nisi </a:t>
            </a:r>
            <a:r>
              <a:rPr lang="en-US" dirty="0" err="1"/>
              <a:t>erat</a:t>
            </a:r>
            <a:r>
              <a:rPr lang="en-US" dirty="0"/>
              <a:t>, </a:t>
            </a:r>
            <a:r>
              <a:rPr lang="en-US" dirty="0" err="1"/>
              <a:t>tristique</a:t>
            </a:r>
            <a:r>
              <a:rPr lang="en-US" dirty="0"/>
              <a:t> </a:t>
            </a:r>
            <a:r>
              <a:rPr lang="en-US" dirty="0" err="1"/>
              <a:t>ut</a:t>
            </a:r>
            <a:r>
              <a:rPr lang="en-US" dirty="0"/>
              <a:t> </a:t>
            </a:r>
            <a:r>
              <a:rPr lang="en-US" dirty="0" err="1"/>
              <a:t>mauris</a:t>
            </a:r>
            <a:r>
              <a:rPr lang="en-US" dirty="0"/>
              <a:t> id, </a:t>
            </a:r>
            <a:r>
              <a:rPr lang="en-US" dirty="0" err="1"/>
              <a:t>egestas</a:t>
            </a:r>
            <a:r>
              <a:rPr lang="en-US" dirty="0"/>
              <a:t> </a:t>
            </a:r>
            <a:r>
              <a:rPr lang="en-US" dirty="0" err="1"/>
              <a:t>convallis</a:t>
            </a:r>
            <a:r>
              <a:rPr lang="en-US" dirty="0"/>
              <a:t> </a:t>
            </a:r>
            <a:r>
              <a:rPr lang="en-US" dirty="0" err="1"/>
              <a:t>enim</a:t>
            </a:r>
            <a:r>
              <a:rPr lang="en-US" dirty="0"/>
              <a:t>.</a:t>
            </a:r>
          </a:p>
          <a:p>
            <a:endParaRPr lang="en-US" dirty="0"/>
          </a:p>
        </p:txBody>
      </p:sp>
      <p:sp>
        <p:nvSpPr>
          <p:cNvPr id="6" name="Picture Placeholder 5">
            <a:extLst>
              <a:ext uri="{FF2B5EF4-FFF2-40B4-BE49-F238E27FC236}">
                <a16:creationId xmlns:a16="http://schemas.microsoft.com/office/drawing/2014/main" id="{95B19A90-2B41-CA47-AD08-287E7BCB8D14}"/>
              </a:ext>
            </a:extLst>
          </p:cNvPr>
          <p:cNvSpPr>
            <a:spLocks noGrp="1"/>
          </p:cNvSpPr>
          <p:nvPr>
            <p:ph type="pic" sz="quarter" idx="16"/>
          </p:nvPr>
        </p:nvSpPr>
        <p:spPr/>
      </p:sp>
      <p:sp>
        <p:nvSpPr>
          <p:cNvPr id="7" name="Text Placeholder 6"/>
          <p:cNvSpPr>
            <a:spLocks noGrp="1"/>
          </p:cNvSpPr>
          <p:nvPr>
            <p:ph type="body" sz="quarter" idx="17"/>
          </p:nvPr>
        </p:nvSpPr>
        <p:spPr/>
        <p:txBody>
          <a:bodyPr/>
          <a:lstStyle/>
          <a:p>
            <a:r>
              <a:rPr lang="en-US" dirty="0"/>
              <a:t>Title 2</a:t>
            </a:r>
          </a:p>
        </p:txBody>
      </p:sp>
    </p:spTree>
    <p:extLst>
      <p:ext uri="{BB962C8B-B14F-4D97-AF65-F5344CB8AC3E}">
        <p14:creationId xmlns:p14="http://schemas.microsoft.com/office/powerpoint/2010/main" val="277375323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1"/>
          </p:nvPr>
        </p:nvSpPr>
        <p:spPr>
          <a:solidFill>
            <a:schemeClr val="accent1">
              <a:alpha val="40000"/>
            </a:schemeClr>
          </a:solidFill>
          <a:ln>
            <a:noFill/>
          </a:ln>
        </p:spPr>
      </p:sp>
      <p:sp>
        <p:nvSpPr>
          <p:cNvPr id="4" name="Title 3"/>
          <p:cNvSpPr>
            <a:spLocks noGrp="1"/>
          </p:cNvSpPr>
          <p:nvPr>
            <p:ph type="title"/>
          </p:nvPr>
        </p:nvSpPr>
        <p:spPr>
          <a:xfrm>
            <a:off x="3705023" y="6065091"/>
            <a:ext cx="16961255" cy="1585819"/>
          </a:xfrm>
        </p:spPr>
        <p:txBody>
          <a:bodyPr>
            <a:normAutofit fontScale="90000"/>
          </a:bodyPr>
          <a:lstStyle/>
          <a:p>
            <a:r>
              <a:rPr lang="en-US" b="1" dirty="0"/>
              <a:t>Text with image </a:t>
            </a:r>
            <a:br>
              <a:rPr lang="en-US" b="1" dirty="0"/>
            </a:br>
            <a:r>
              <a:rPr lang="en-US" b="1" dirty="0"/>
              <a:t>background</a:t>
            </a:r>
          </a:p>
        </p:txBody>
      </p:sp>
      <p:sp>
        <p:nvSpPr>
          <p:cNvPr id="5" name="Text Placeholder 4"/>
          <p:cNvSpPr>
            <a:spLocks noGrp="1"/>
          </p:cNvSpPr>
          <p:nvPr>
            <p:ph type="body" sz="quarter" idx="13"/>
          </p:nvPr>
        </p:nvSpPr>
        <p:spPr/>
        <p:txBody>
          <a:bodyPr/>
          <a:lstStyle/>
          <a:p>
            <a:r>
              <a:rPr lang="en-US" dirty="0"/>
              <a:t>Image caption goes here</a:t>
            </a:r>
          </a:p>
        </p:txBody>
      </p:sp>
    </p:spTree>
    <p:extLst>
      <p:ext uri="{BB962C8B-B14F-4D97-AF65-F5344CB8AC3E}">
        <p14:creationId xmlns:p14="http://schemas.microsoft.com/office/powerpoint/2010/main" val="72618117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00456C-B736-9E4C-B53C-CF9A0E5D4CA7}"/>
              </a:ext>
            </a:extLst>
          </p:cNvPr>
          <p:cNvSpPr>
            <a:spLocks noGrp="1"/>
          </p:cNvSpPr>
          <p:nvPr>
            <p:ph type="pic" sz="quarter" idx="11"/>
          </p:nvPr>
        </p:nvSpPr>
        <p:spPr>
          <a:xfrm>
            <a:off x="0" y="0"/>
            <a:ext cx="24561800" cy="13970000"/>
          </a:xfrm>
          <a:solidFill>
            <a:schemeClr val="tx1"/>
          </a:solidFill>
        </p:spPr>
      </p:sp>
      <p:sp>
        <p:nvSpPr>
          <p:cNvPr id="3" name="Title 2"/>
          <p:cNvSpPr>
            <a:spLocks noGrp="1"/>
          </p:cNvSpPr>
          <p:nvPr>
            <p:ph type="title"/>
          </p:nvPr>
        </p:nvSpPr>
        <p:spPr/>
        <p:txBody>
          <a:bodyPr/>
          <a:lstStyle/>
          <a:p>
            <a:r>
              <a:rPr lang="en-US" dirty="0"/>
              <a:t>Text with image background</a:t>
            </a:r>
          </a:p>
        </p:txBody>
      </p:sp>
      <p:sp>
        <p:nvSpPr>
          <p:cNvPr id="4" name="Text Placeholder 3"/>
          <p:cNvSpPr>
            <a:spLocks noGrp="1"/>
          </p:cNvSpPr>
          <p:nvPr>
            <p:ph type="body" sz="quarter" idx="13"/>
          </p:nvPr>
        </p:nvSpPr>
        <p:spPr/>
        <p:txBody>
          <a:bodyPr/>
          <a:lstStyle/>
          <a:p>
            <a:r>
              <a:rPr lang="en-US" dirty="0"/>
              <a:t>Photo credit goes here</a:t>
            </a:r>
          </a:p>
        </p:txBody>
      </p:sp>
      <p:sp>
        <p:nvSpPr>
          <p:cNvPr id="5" name="Text Placeholder 4"/>
          <p:cNvSpPr>
            <a:spLocks noGrp="1"/>
          </p:cNvSpPr>
          <p:nvPr>
            <p:ph type="body" sz="quarter" idx="14"/>
          </p:nvPr>
        </p:nvSpPr>
        <p:spPr/>
        <p:txBody>
          <a:bodyPr>
            <a:normAutofit lnSpcReduction="10000"/>
          </a:bodyPr>
          <a:lstStyle/>
          <a:p>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r>
              <a:rPr lang="en-US" dirty="0"/>
              <a:t> </a:t>
            </a:r>
            <a:r>
              <a:rPr lang="en-US" dirty="0" err="1"/>
              <a:t>lobortis</a:t>
            </a:r>
            <a:r>
              <a:rPr lang="en-US" dirty="0"/>
              <a:t>. </a:t>
            </a:r>
            <a:r>
              <a:rPr lang="en-US" dirty="0" err="1"/>
              <a:t>Proin</a:t>
            </a:r>
            <a:r>
              <a:rPr lang="en-US" dirty="0"/>
              <a:t> </a:t>
            </a:r>
            <a:r>
              <a:rPr lang="en-US" dirty="0" err="1"/>
              <a:t>eu</a:t>
            </a:r>
            <a:r>
              <a:rPr lang="en-US" dirty="0"/>
              <a:t> </a:t>
            </a:r>
            <a:r>
              <a:rPr lang="en-US" dirty="0" err="1"/>
              <a:t>nisl</a:t>
            </a:r>
            <a:r>
              <a:rPr lang="en-US" dirty="0"/>
              <a:t> </a:t>
            </a:r>
            <a:r>
              <a:rPr lang="en-US" dirty="0" err="1"/>
              <a:t>molestie</a:t>
            </a:r>
            <a:r>
              <a:rPr lang="en-US" dirty="0"/>
              <a:t>, </a:t>
            </a:r>
            <a:r>
              <a:rPr lang="en-US" dirty="0" err="1"/>
              <a:t>dignissim</a:t>
            </a:r>
            <a:r>
              <a:rPr lang="en-US" dirty="0"/>
              <a:t> ante </a:t>
            </a:r>
            <a:r>
              <a:rPr lang="en-US" dirty="0" err="1"/>
              <a:t>ut</a:t>
            </a:r>
            <a:r>
              <a:rPr lang="en-US" dirty="0"/>
              <a:t>, dictum ex.</a:t>
            </a:r>
          </a:p>
        </p:txBody>
      </p:sp>
    </p:spTree>
    <p:extLst>
      <p:ext uri="{BB962C8B-B14F-4D97-AF65-F5344CB8AC3E}">
        <p14:creationId xmlns:p14="http://schemas.microsoft.com/office/powerpoint/2010/main" val="155487620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title – video page</a:t>
            </a:r>
          </a:p>
        </p:txBody>
      </p:sp>
      <p:sp>
        <p:nvSpPr>
          <p:cNvPr id="3" name="Text Placeholder 2"/>
          <p:cNvSpPr>
            <a:spLocks noGrp="1"/>
          </p:cNvSpPr>
          <p:nvPr>
            <p:ph type="body" sz="quarter" idx="13"/>
          </p:nvPr>
        </p:nvSpPr>
        <p:spPr/>
        <p:txBody>
          <a:bodyPr/>
          <a:lstStyle/>
          <a:p>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Cras</a:t>
            </a:r>
            <a:r>
              <a:rPr lang="en-US" dirty="0"/>
              <a:t> </a:t>
            </a:r>
            <a:r>
              <a:rPr lang="en-US" dirty="0" err="1"/>
              <a:t>lacinia</a:t>
            </a:r>
            <a:r>
              <a:rPr lang="en-US" dirty="0"/>
              <a:t> </a:t>
            </a:r>
            <a:r>
              <a:rPr lang="en-US" dirty="0" err="1"/>
              <a:t>interdum</a:t>
            </a:r>
            <a:r>
              <a:rPr lang="en-US" dirty="0"/>
              <a:t> </a:t>
            </a:r>
            <a:r>
              <a:rPr lang="en-US" dirty="0" err="1"/>
              <a:t>odio</a:t>
            </a:r>
            <a:r>
              <a:rPr lang="en-US" dirty="0"/>
              <a:t>, at </a:t>
            </a:r>
            <a:r>
              <a:rPr lang="en-US" dirty="0" err="1"/>
              <a:t>cursus</a:t>
            </a:r>
            <a:r>
              <a:rPr lang="en-US" dirty="0"/>
              <a:t> </a:t>
            </a:r>
            <a:r>
              <a:rPr lang="en-US" dirty="0" err="1"/>
              <a:t>elit</a:t>
            </a:r>
            <a:r>
              <a:rPr lang="en-US" dirty="0"/>
              <a:t> </a:t>
            </a:r>
            <a:r>
              <a:rPr lang="en-US" dirty="0" err="1"/>
              <a:t>sagittis</a:t>
            </a:r>
            <a:endParaRPr lang="en-US" dirty="0"/>
          </a:p>
        </p:txBody>
      </p:sp>
      <p:pic>
        <p:nvPicPr>
          <p:cNvPr id="5" name="Media Placeholder 17"/>
          <p:cNvPicPr>
            <a:picLocks noGrp="1" noChangeAspect="1"/>
          </p:cNvPicPr>
          <p:nvPr>
            <p:ph type="media" sz="quarter" idx="14"/>
          </p:nvPr>
        </p:nvPicPr>
        <p:blipFill>
          <a:blip r:embed="rId2" cstate="email">
            <a:extLst>
              <a:ext uri="{28A0092B-C50C-407E-A947-70E740481C1C}">
                <a14:useLocalDpi xmlns:a14="http://schemas.microsoft.com/office/drawing/2010/main"/>
              </a:ext>
            </a:extLst>
          </a:blip>
          <a:stretch>
            <a:fillRect/>
          </a:stretch>
        </p:blipFill>
        <p:spPr>
          <a:xfrm>
            <a:off x="9469437" y="5595937"/>
            <a:ext cx="5130800" cy="2705100"/>
          </a:xfrm>
        </p:spPr>
      </p:pic>
    </p:spTree>
    <p:extLst>
      <p:ext uri="{BB962C8B-B14F-4D97-AF65-F5344CB8AC3E}">
        <p14:creationId xmlns:p14="http://schemas.microsoft.com/office/powerpoint/2010/main" val="168162894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This is where a </a:t>
            </a:r>
            <a:br>
              <a:rPr lang="en-US" dirty="0"/>
            </a:br>
            <a:r>
              <a:rPr lang="en-US" dirty="0"/>
              <a:t>keyword or important </a:t>
            </a:r>
            <a:br>
              <a:rPr lang="en-US" dirty="0"/>
            </a:br>
            <a:r>
              <a:rPr lang="en-US" dirty="0"/>
              <a:t>quote could go</a:t>
            </a:r>
          </a:p>
        </p:txBody>
      </p:sp>
      <p:sp>
        <p:nvSpPr>
          <p:cNvPr id="3" name="Text Placeholder 2"/>
          <p:cNvSpPr>
            <a:spLocks noGrp="1"/>
          </p:cNvSpPr>
          <p:nvPr>
            <p:ph type="body" sz="quarter" idx="11"/>
          </p:nvPr>
        </p:nvSpPr>
        <p:spPr/>
        <p:txBody>
          <a:bodyPr/>
          <a:lstStyle/>
          <a:p>
            <a:r>
              <a:rPr lang="en-US" dirty="0"/>
              <a:t>ATTRIBUTION</a:t>
            </a:r>
          </a:p>
        </p:txBody>
      </p:sp>
    </p:spTree>
    <p:extLst>
      <p:ext uri="{BB962C8B-B14F-4D97-AF65-F5344CB8AC3E}">
        <p14:creationId xmlns:p14="http://schemas.microsoft.com/office/powerpoint/2010/main" val="126062307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4294967295"/>
          </p:nvPr>
        </p:nvSpPr>
        <p:spPr>
          <a:xfrm>
            <a:off x="0" y="11974513"/>
            <a:ext cx="23669625" cy="1468437"/>
          </a:xfrm>
        </p:spPr>
        <p:txBody>
          <a:bodyPr>
            <a:normAutofit fontScale="55000" lnSpcReduction="20000"/>
          </a:bodyPr>
          <a:lstStyle/>
          <a:p>
            <a:r>
              <a:rPr lang="en-US" dirty="0"/>
              <a:t>Autodesk and the Autodesk logo are registered trademarks or trademarks of Autodesk, Inc., and/or its subsidiaries and/or affiliates in the USA and/or other countries. All other brand names, product names, or trademarks belong to their respective holders. Autodesk reserves the right to alter product and services offerings, and specifications and pricing at any time without notice, and is not responsible for typographical or graphical errors that may appear in this document.</a:t>
            </a:r>
          </a:p>
          <a:p>
            <a:r>
              <a:rPr lang="en-US" dirty="0"/>
              <a:t>© 2019 Autodesk. All rights reserved.</a:t>
            </a:r>
          </a:p>
          <a:p>
            <a:endParaRPr lang="en-US" dirty="0"/>
          </a:p>
          <a:p>
            <a:endParaRPr lang="en-US" dirty="0"/>
          </a:p>
        </p:txBody>
      </p:sp>
    </p:spTree>
    <p:extLst>
      <p:ext uri="{BB962C8B-B14F-4D97-AF65-F5344CB8AC3E}">
        <p14:creationId xmlns:p14="http://schemas.microsoft.com/office/powerpoint/2010/main" val="298744971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BA0B031D-D19E-4F07-A909-3161A0EA49C2}"/>
              </a:ext>
            </a:extLst>
          </p:cNvPr>
          <p:cNvPicPr>
            <a:picLocks noGrp="1" noChangeAspect="1"/>
          </p:cNvPicPr>
          <p:nvPr>
            <p:ph type="pic" sz="quarter" idx="11"/>
          </p:nvPr>
        </p:nvPicPr>
        <p:blipFill>
          <a:blip r:embed="rId2" cstate="print">
            <a:alphaModFix amt="50000"/>
            <a:extLst>
              <a:ext uri="{28A0092B-C50C-407E-A947-70E740481C1C}">
                <a14:useLocalDpi xmlns:a14="http://schemas.microsoft.com/office/drawing/2010/main" val="0"/>
              </a:ext>
            </a:extLst>
          </a:blip>
          <a:srcRect/>
          <a:stretch/>
        </p:blipFill>
        <p:spPr>
          <a:xfrm>
            <a:off x="0" y="0"/>
            <a:ext cx="24371300" cy="13716000"/>
          </a:xfrm>
          <a:solidFill>
            <a:schemeClr val="accent1">
              <a:alpha val="40000"/>
            </a:schemeClr>
          </a:solidFill>
          <a:ln>
            <a:noFill/>
          </a:ln>
        </p:spPr>
      </p:pic>
      <p:sp>
        <p:nvSpPr>
          <p:cNvPr id="4" name="Title 3"/>
          <p:cNvSpPr>
            <a:spLocks noGrp="1"/>
          </p:cNvSpPr>
          <p:nvPr>
            <p:ph type="title"/>
          </p:nvPr>
        </p:nvSpPr>
        <p:spPr>
          <a:xfrm>
            <a:off x="2892425" y="5676685"/>
            <a:ext cx="18586450" cy="2362630"/>
          </a:xfrm>
          <a:solidFill>
            <a:schemeClr val="bg2">
              <a:lumMod val="10000"/>
            </a:schemeClr>
          </a:solidFill>
        </p:spPr>
        <p:txBody>
          <a:bodyPr>
            <a:noAutofit/>
          </a:bodyPr>
          <a:lstStyle/>
          <a:p>
            <a:r>
              <a:rPr lang="en-US" sz="12500" b="1" dirty="0"/>
              <a:t>unraveling dynamo</a:t>
            </a:r>
          </a:p>
        </p:txBody>
      </p:sp>
    </p:spTree>
    <p:extLst>
      <p:ext uri="{BB962C8B-B14F-4D97-AF65-F5344CB8AC3E}">
        <p14:creationId xmlns:p14="http://schemas.microsoft.com/office/powerpoint/2010/main" val="396700999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close up of a book shelf filled with books&#10;&#10;Description automatically generated">
            <a:extLst>
              <a:ext uri="{FF2B5EF4-FFF2-40B4-BE49-F238E27FC236}">
                <a16:creationId xmlns:a16="http://schemas.microsoft.com/office/drawing/2014/main" id="{BA0B031D-D19E-4F07-A909-3161A0EA49C2}"/>
              </a:ext>
            </a:extLst>
          </p:cNvPr>
          <p:cNvPicPr>
            <a:picLocks noGrp="1" noChangeAspect="1"/>
          </p:cNvPicPr>
          <p:nvPr>
            <p:ph type="pic" sz="quarter" idx="11"/>
          </p:nvPr>
        </p:nvPicPr>
        <p:blipFill>
          <a:blip r:embed="rId2">
            <a:alphaModFix amt="50000"/>
            <a:extLst>
              <a:ext uri="{28A0092B-C50C-407E-A947-70E740481C1C}">
                <a14:useLocalDpi xmlns:a14="http://schemas.microsoft.com/office/drawing/2010/main" val="0"/>
              </a:ext>
            </a:extLst>
          </a:blip>
          <a:srcRect t="7458" b="7458"/>
          <a:stretch>
            <a:fillRect/>
          </a:stretch>
        </p:blipFill>
        <p:spPr>
          <a:xfrm>
            <a:off x="0" y="0"/>
            <a:ext cx="24371300" cy="13716000"/>
          </a:xfrm>
          <a:solidFill>
            <a:schemeClr val="accent1">
              <a:alpha val="40000"/>
            </a:schemeClr>
          </a:solidFill>
          <a:ln>
            <a:noFill/>
          </a:ln>
        </p:spPr>
      </p:pic>
      <p:sp>
        <p:nvSpPr>
          <p:cNvPr id="4" name="Title 3"/>
          <p:cNvSpPr>
            <a:spLocks noGrp="1"/>
          </p:cNvSpPr>
          <p:nvPr>
            <p:ph type="title"/>
          </p:nvPr>
        </p:nvSpPr>
        <p:spPr>
          <a:xfrm>
            <a:off x="755650" y="5676685"/>
            <a:ext cx="22860000" cy="2362630"/>
          </a:xfrm>
          <a:solidFill>
            <a:schemeClr val="bg2">
              <a:lumMod val="10000"/>
            </a:schemeClr>
          </a:solidFill>
        </p:spPr>
        <p:txBody>
          <a:bodyPr>
            <a:noAutofit/>
          </a:bodyPr>
          <a:lstStyle/>
          <a:p>
            <a:r>
              <a:rPr lang="en-US" sz="12500" b="1" dirty="0"/>
              <a:t>teaching dynamo effectively</a:t>
            </a:r>
          </a:p>
        </p:txBody>
      </p:sp>
    </p:spTree>
    <p:extLst>
      <p:ext uri="{BB962C8B-B14F-4D97-AF65-F5344CB8AC3E}">
        <p14:creationId xmlns:p14="http://schemas.microsoft.com/office/powerpoint/2010/main" val="338322577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BA0B031D-D19E-4F07-A909-3161A0EA49C2}"/>
              </a:ext>
            </a:extLst>
          </p:cNvPr>
          <p:cNvPicPr>
            <a:picLocks noGrp="1" noChangeAspect="1"/>
          </p:cNvPicPr>
          <p:nvPr>
            <p:ph type="pic" sz="quarter" idx="11"/>
          </p:nvPr>
        </p:nvPicPr>
        <p:blipFill>
          <a:blip r:embed="rId2">
            <a:alphaModFix amt="50000"/>
            <a:extLst>
              <a:ext uri="{28A0092B-C50C-407E-A947-70E740481C1C}">
                <a14:useLocalDpi xmlns:a14="http://schemas.microsoft.com/office/drawing/2010/main" val="0"/>
              </a:ext>
            </a:extLst>
          </a:blip>
          <a:srcRect/>
          <a:stretch/>
        </p:blipFill>
        <p:spPr>
          <a:xfrm>
            <a:off x="0" y="3572"/>
            <a:ext cx="24371300" cy="13708856"/>
          </a:xfrm>
          <a:solidFill>
            <a:schemeClr val="accent1">
              <a:alpha val="40000"/>
            </a:schemeClr>
          </a:solidFill>
          <a:ln>
            <a:noFill/>
          </a:ln>
        </p:spPr>
      </p:pic>
      <p:sp>
        <p:nvSpPr>
          <p:cNvPr id="4" name="Title 3"/>
          <p:cNvSpPr>
            <a:spLocks noGrp="1"/>
          </p:cNvSpPr>
          <p:nvPr>
            <p:ph type="title"/>
          </p:nvPr>
        </p:nvSpPr>
        <p:spPr>
          <a:xfrm>
            <a:off x="2892425" y="5676685"/>
            <a:ext cx="18586450" cy="2362630"/>
          </a:xfrm>
          <a:solidFill>
            <a:schemeClr val="bg2">
              <a:lumMod val="10000"/>
            </a:schemeClr>
          </a:solidFill>
        </p:spPr>
        <p:txBody>
          <a:bodyPr>
            <a:noAutofit/>
          </a:bodyPr>
          <a:lstStyle/>
          <a:p>
            <a:r>
              <a:rPr lang="en-US" sz="12500" b="1" dirty="0"/>
              <a:t>shippable scripts</a:t>
            </a:r>
          </a:p>
        </p:txBody>
      </p:sp>
    </p:spTree>
    <p:extLst>
      <p:ext uri="{BB962C8B-B14F-4D97-AF65-F5344CB8AC3E}">
        <p14:creationId xmlns:p14="http://schemas.microsoft.com/office/powerpoint/2010/main" val="26208751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BA0B031D-D19E-4F07-A909-3161A0EA49C2}"/>
              </a:ext>
            </a:extLst>
          </p:cNvPr>
          <p:cNvPicPr>
            <a:picLocks noGrp="1" noChangeAspect="1"/>
          </p:cNvPicPr>
          <p:nvPr>
            <p:ph type="pic" sz="quarter" idx="11"/>
          </p:nvPr>
        </p:nvPicPr>
        <p:blipFill rotWithShape="1">
          <a:blip r:embed="rId2">
            <a:alphaModFix amt="35000"/>
            <a:extLst>
              <a:ext uri="{28A0092B-C50C-407E-A947-70E740481C1C}">
                <a14:useLocalDpi xmlns:a14="http://schemas.microsoft.com/office/drawing/2010/main" val="0"/>
              </a:ext>
            </a:extLst>
          </a:blip>
          <a:srcRect b="15647"/>
          <a:stretch/>
        </p:blipFill>
        <p:spPr>
          <a:xfrm>
            <a:off x="0" y="1"/>
            <a:ext cx="24371300" cy="13716000"/>
          </a:xfrm>
          <a:solidFill>
            <a:schemeClr val="accent1">
              <a:alpha val="40000"/>
            </a:schemeClr>
          </a:solidFill>
          <a:ln>
            <a:noFill/>
          </a:ln>
        </p:spPr>
      </p:pic>
      <p:sp>
        <p:nvSpPr>
          <p:cNvPr id="4" name="Title 3"/>
          <p:cNvSpPr>
            <a:spLocks noGrp="1"/>
          </p:cNvSpPr>
          <p:nvPr>
            <p:ph type="title"/>
          </p:nvPr>
        </p:nvSpPr>
        <p:spPr>
          <a:xfrm>
            <a:off x="2892425" y="5676685"/>
            <a:ext cx="18586450" cy="2362630"/>
          </a:xfrm>
          <a:solidFill>
            <a:schemeClr val="bg2">
              <a:lumMod val="10000"/>
            </a:schemeClr>
          </a:solidFill>
        </p:spPr>
        <p:txBody>
          <a:bodyPr>
            <a:noAutofit/>
          </a:bodyPr>
          <a:lstStyle/>
          <a:p>
            <a:r>
              <a:rPr lang="en-US" sz="12500" b="1" dirty="0"/>
              <a:t>a project’s journey</a:t>
            </a:r>
          </a:p>
        </p:txBody>
      </p:sp>
    </p:spTree>
    <p:extLst>
      <p:ext uri="{BB962C8B-B14F-4D97-AF65-F5344CB8AC3E}">
        <p14:creationId xmlns:p14="http://schemas.microsoft.com/office/powerpoint/2010/main" val="31124204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Section Break</a:t>
            </a:r>
          </a:p>
        </p:txBody>
      </p:sp>
    </p:spTree>
    <p:extLst>
      <p:ext uri="{BB962C8B-B14F-4D97-AF65-F5344CB8AC3E}">
        <p14:creationId xmlns:p14="http://schemas.microsoft.com/office/powerpoint/2010/main" val="388732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panose="020B0604020202020204" pitchFamily="34" charset="0"/>
                <a:cs typeface="Arial" panose="020B0604020202020204" pitchFamily="34" charset="0"/>
              </a:rPr>
              <a:t>About the speaker</a:t>
            </a:r>
          </a:p>
        </p:txBody>
      </p:sp>
      <p:sp>
        <p:nvSpPr>
          <p:cNvPr id="3" name="Text Placeholder 2"/>
          <p:cNvSpPr>
            <a:spLocks noGrp="1"/>
          </p:cNvSpPr>
          <p:nvPr>
            <p:ph type="body" sz="quarter" idx="10"/>
          </p:nvPr>
        </p:nvSpPr>
        <p:spPr>
          <a:xfrm>
            <a:off x="12047306" y="5261412"/>
            <a:ext cx="9798282" cy="870406"/>
          </a:xfrm>
        </p:spPr>
        <p:txBody>
          <a:bodyPr/>
          <a:lstStyle/>
          <a:p>
            <a:r>
              <a:rPr lang="en-US" dirty="0" err="1">
                <a:latin typeface="Arial" panose="020B0604020202020204" pitchFamily="34" charset="0"/>
                <a:cs typeface="Arial" panose="020B0604020202020204" pitchFamily="34" charset="0"/>
              </a:rPr>
              <a:t>Lorem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ipsum</a:t>
            </a:r>
            <a:r>
              <a:rPr lang="en-US" dirty="0">
                <a:latin typeface="Arial" panose="020B0604020202020204" pitchFamily="34" charset="0"/>
                <a:cs typeface="Arial" panose="020B0604020202020204" pitchFamily="34" charset="0"/>
              </a:rPr>
              <a:t> dolor sit </a:t>
            </a:r>
            <a:r>
              <a:rPr lang="en-US" dirty="0" err="1">
                <a:latin typeface="Arial" panose="020B0604020202020204" pitchFamily="34" charset="0"/>
                <a:cs typeface="Arial" panose="020B0604020202020204" pitchFamily="34" charset="0"/>
              </a:rPr>
              <a:t>amet</a:t>
            </a:r>
            <a:endParaRPr lang="en-US" dirty="0">
              <a:latin typeface="Arial" panose="020B0604020202020204" pitchFamily="34" charset="0"/>
              <a:cs typeface="Arial" panose="020B0604020202020204" pitchFamily="34" charset="0"/>
            </a:endParaRPr>
          </a:p>
        </p:txBody>
      </p:sp>
      <p:sp>
        <p:nvSpPr>
          <p:cNvPr id="4" name="Text Placeholder 3"/>
          <p:cNvSpPr>
            <a:spLocks noGrp="1"/>
          </p:cNvSpPr>
          <p:nvPr>
            <p:ph type="body" sz="quarter" idx="11"/>
          </p:nvPr>
        </p:nvSpPr>
        <p:spPr/>
        <p:txBody>
          <a:bodyPr>
            <a:normAutofit/>
          </a:bodyPr>
          <a:lstStyle/>
          <a:p>
            <a:r>
              <a:rPr lang="en-US" dirty="0" err="1">
                <a:latin typeface="Arial" panose="020B0604020202020204" pitchFamily="34" charset="0"/>
                <a:cs typeface="Arial" panose="020B0604020202020204" pitchFamily="34" charset="0"/>
              </a:rPr>
              <a:t>Lorem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ipsum</a:t>
            </a:r>
            <a:r>
              <a:rPr lang="en-US" dirty="0">
                <a:latin typeface="Arial" panose="020B0604020202020204" pitchFamily="34" charset="0"/>
                <a:cs typeface="Arial" panose="020B0604020202020204" pitchFamily="34" charset="0"/>
              </a:rPr>
              <a:t> dolor sit </a:t>
            </a:r>
            <a:r>
              <a:rPr lang="en-US" dirty="0" err="1">
                <a:latin typeface="Arial" panose="020B0604020202020204" pitchFamily="34" charset="0"/>
                <a:cs typeface="Arial" panose="020B0604020202020204" pitchFamily="34" charset="0"/>
              </a:rPr>
              <a:t>amet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consectetur</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adipiscing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elit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Cras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lacinia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interdum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odio</a:t>
            </a:r>
            <a:r>
              <a:rPr lang="en-US" dirty="0">
                <a:latin typeface="Arial" panose="020B0604020202020204" pitchFamily="34" charset="0"/>
                <a:cs typeface="Arial" panose="020B0604020202020204" pitchFamily="34" charset="0"/>
              </a:rPr>
              <a:t>, at </a:t>
            </a:r>
            <a:r>
              <a:rPr lang="en-US" dirty="0" err="1">
                <a:latin typeface="Arial" panose="020B0604020202020204" pitchFamily="34" charset="0"/>
                <a:cs typeface="Arial" panose="020B0604020202020204" pitchFamily="34" charset="0"/>
              </a:rPr>
              <a:t>cursus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elit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sagittis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lobortis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Proin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eu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nisl</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molestie</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dignissim</a:t>
            </a:r>
            <a:r>
              <a:rPr lang="en-US" dirty="0">
                <a:latin typeface="Arial" panose="020B0604020202020204" pitchFamily="34" charset="0"/>
                <a:cs typeface="Arial" panose="020B0604020202020204" pitchFamily="34" charset="0"/>
              </a:rPr>
              <a:t> ante </a:t>
            </a:r>
            <a:r>
              <a:rPr lang="en-US" dirty="0" err="1">
                <a:latin typeface="Arial" panose="020B0604020202020204" pitchFamily="34" charset="0"/>
                <a:cs typeface="Arial" panose="020B0604020202020204" pitchFamily="34" charset="0"/>
              </a:rPr>
              <a:t>ut</a:t>
            </a:r>
            <a:r>
              <a:rPr lang="en-US" dirty="0">
                <a:latin typeface="Arial" panose="020B0604020202020204" pitchFamily="34" charset="0"/>
                <a:cs typeface="Arial" panose="020B0604020202020204" pitchFamily="34" charset="0"/>
              </a:rPr>
              <a:t>, dictum ex. In nisi </a:t>
            </a:r>
            <a:r>
              <a:rPr lang="en-US" dirty="0" err="1">
                <a:latin typeface="Arial" panose="020B0604020202020204" pitchFamily="34" charset="0"/>
                <a:cs typeface="Arial" panose="020B0604020202020204" pitchFamily="34" charset="0"/>
              </a:rPr>
              <a:t>erat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tristique</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ut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mauris</a:t>
            </a:r>
            <a:r>
              <a:rPr lang="en-US" dirty="0">
                <a:latin typeface="Arial" panose="020B0604020202020204" pitchFamily="34" charset="0"/>
                <a:cs typeface="Arial" panose="020B0604020202020204" pitchFamily="34" charset="0"/>
              </a:rPr>
              <a:t> id, </a:t>
            </a:r>
            <a:r>
              <a:rPr lang="en-US" dirty="0" err="1">
                <a:latin typeface="Arial" panose="020B0604020202020204" pitchFamily="34" charset="0"/>
                <a:cs typeface="Arial" panose="020B0604020202020204" pitchFamily="34" charset="0"/>
              </a:rPr>
              <a:t>egestas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convallis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enim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Nulla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mollis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nunc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arcu</a:t>
            </a:r>
            <a:r>
              <a:rPr lang="en-US" dirty="0">
                <a:latin typeface="Arial" panose="020B0604020202020204" pitchFamily="34" charset="0"/>
                <a:cs typeface="Arial" panose="020B0604020202020204" pitchFamily="34" charset="0"/>
              </a:rPr>
              <a:t>, in </a:t>
            </a:r>
            <a:r>
              <a:rPr lang="en-US" dirty="0" err="1">
                <a:latin typeface="Arial" panose="020B0604020202020204" pitchFamily="34" charset="0"/>
                <a:cs typeface="Arial" panose="020B0604020202020204" pitchFamily="34" charset="0"/>
              </a:rPr>
              <a:t>ultricies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sem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accumsan</a:t>
            </a:r>
            <a:r>
              <a:rPr lang="en-US" dirty="0">
                <a:latin typeface="Arial" panose="020B0604020202020204" pitchFamily="34" charset="0"/>
                <a:cs typeface="Arial" panose="020B0604020202020204" pitchFamily="34" charset="0"/>
              </a:rPr>
              <a:t> vel.</a:t>
            </a:r>
          </a:p>
        </p:txBody>
      </p:sp>
      <p:sp>
        <p:nvSpPr>
          <p:cNvPr id="7" name="Picture Placeholder 6">
            <a:extLst>
              <a:ext uri="{FF2B5EF4-FFF2-40B4-BE49-F238E27FC236}">
                <a16:creationId xmlns:a16="http://schemas.microsoft.com/office/drawing/2014/main" id="{AF77A1B2-8D16-AA4B-A2C1-A27519AED93C}"/>
              </a:ext>
            </a:extLst>
          </p:cNvPr>
          <p:cNvSpPr>
            <a:spLocks noGrp="1"/>
          </p:cNvSpPr>
          <p:nvPr>
            <p:ph type="pic" sz="quarter" idx="12"/>
          </p:nvPr>
        </p:nvSpPr>
        <p:spPr/>
      </p:sp>
    </p:spTree>
    <p:extLst>
      <p:ext uri="{BB962C8B-B14F-4D97-AF65-F5344CB8AC3E}">
        <p14:creationId xmlns:p14="http://schemas.microsoft.com/office/powerpoint/2010/main" val="2366814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Main Title – 1 column</a:t>
            </a:r>
          </a:p>
        </p:txBody>
      </p:sp>
      <p:sp>
        <p:nvSpPr>
          <p:cNvPr id="3" name="Text Placeholder 2"/>
          <p:cNvSpPr>
            <a:spLocks noGrp="1"/>
          </p:cNvSpPr>
          <p:nvPr>
            <p:ph type="body" sz="quarter" idx="10"/>
          </p:nvPr>
        </p:nvSpPr>
        <p:spPr/>
        <p:txBody>
          <a:bodyPr/>
          <a:lstStyle/>
          <a:p>
            <a:r>
              <a:rPr lang="en-US" dirty="0" err="1">
                <a:latin typeface="+mj-lt"/>
              </a:rPr>
              <a:t>Lorem</a:t>
            </a:r>
            <a:r>
              <a:rPr lang="en-US" dirty="0">
                <a:latin typeface="+mj-lt"/>
              </a:rPr>
              <a:t> </a:t>
            </a:r>
            <a:r>
              <a:rPr lang="en-US" dirty="0" err="1">
                <a:latin typeface="+mj-lt"/>
              </a:rPr>
              <a:t>ipsum</a:t>
            </a:r>
            <a:r>
              <a:rPr lang="en-US" dirty="0">
                <a:latin typeface="+mj-lt"/>
              </a:rPr>
              <a:t> dolor sit </a:t>
            </a:r>
            <a:r>
              <a:rPr lang="en-US" dirty="0" err="1">
                <a:latin typeface="+mj-lt"/>
              </a:rPr>
              <a:t>amet</a:t>
            </a:r>
            <a:r>
              <a:rPr lang="en-US" dirty="0">
                <a:latin typeface="+mj-lt"/>
              </a:rPr>
              <a:t>, </a:t>
            </a:r>
            <a:r>
              <a:rPr lang="en-US" dirty="0" err="1">
                <a:latin typeface="+mj-lt"/>
              </a:rPr>
              <a:t>consectetur</a:t>
            </a:r>
            <a:r>
              <a:rPr lang="en-US" dirty="0">
                <a:latin typeface="+mj-lt"/>
              </a:rPr>
              <a:t> </a:t>
            </a:r>
            <a:r>
              <a:rPr lang="en-US" dirty="0" err="1">
                <a:latin typeface="+mj-lt"/>
              </a:rPr>
              <a:t>adipiscing</a:t>
            </a:r>
            <a:r>
              <a:rPr lang="en-US" dirty="0">
                <a:latin typeface="+mj-lt"/>
              </a:rPr>
              <a:t> </a:t>
            </a:r>
            <a:r>
              <a:rPr lang="en-US" dirty="0" err="1">
                <a:latin typeface="+mj-lt"/>
              </a:rPr>
              <a:t>elit</a:t>
            </a:r>
            <a:r>
              <a:rPr lang="en-US" dirty="0">
                <a:latin typeface="+mj-lt"/>
              </a:rPr>
              <a:t>. </a:t>
            </a:r>
            <a:r>
              <a:rPr lang="en-US" dirty="0" err="1">
                <a:latin typeface="+mj-lt"/>
              </a:rPr>
              <a:t>Cras</a:t>
            </a:r>
            <a:r>
              <a:rPr lang="en-US" dirty="0">
                <a:latin typeface="+mj-lt"/>
              </a:rPr>
              <a:t> </a:t>
            </a:r>
            <a:r>
              <a:rPr lang="en-US" dirty="0" err="1">
                <a:latin typeface="+mj-lt"/>
              </a:rPr>
              <a:t>lacinia</a:t>
            </a:r>
            <a:r>
              <a:rPr lang="en-US" dirty="0">
                <a:latin typeface="+mj-lt"/>
              </a:rPr>
              <a:t> </a:t>
            </a:r>
            <a:r>
              <a:rPr lang="en-US" dirty="0" err="1">
                <a:latin typeface="+mj-lt"/>
              </a:rPr>
              <a:t>interdum</a:t>
            </a:r>
            <a:r>
              <a:rPr lang="en-US" dirty="0">
                <a:latin typeface="+mj-lt"/>
              </a:rPr>
              <a:t> </a:t>
            </a:r>
            <a:r>
              <a:rPr lang="en-US" dirty="0" err="1">
                <a:latin typeface="+mj-lt"/>
              </a:rPr>
              <a:t>odio</a:t>
            </a:r>
            <a:r>
              <a:rPr lang="en-US" dirty="0">
                <a:latin typeface="+mj-lt"/>
              </a:rPr>
              <a:t>, at </a:t>
            </a:r>
            <a:r>
              <a:rPr lang="en-US" dirty="0" err="1">
                <a:latin typeface="+mj-lt"/>
              </a:rPr>
              <a:t>cursus</a:t>
            </a:r>
            <a:r>
              <a:rPr lang="en-US" dirty="0">
                <a:latin typeface="+mj-lt"/>
              </a:rPr>
              <a:t> </a:t>
            </a:r>
            <a:r>
              <a:rPr lang="en-US" dirty="0" err="1">
                <a:latin typeface="+mj-lt"/>
              </a:rPr>
              <a:t>elit</a:t>
            </a:r>
            <a:r>
              <a:rPr lang="en-US" dirty="0">
                <a:latin typeface="+mj-lt"/>
              </a:rPr>
              <a:t> </a:t>
            </a:r>
            <a:r>
              <a:rPr lang="en-US" dirty="0" err="1">
                <a:latin typeface="+mj-lt"/>
              </a:rPr>
              <a:t>sagittis</a:t>
            </a:r>
            <a:r>
              <a:rPr lang="en-US" dirty="0">
                <a:latin typeface="+mj-lt"/>
              </a:rPr>
              <a:t> </a:t>
            </a:r>
            <a:r>
              <a:rPr lang="en-US" dirty="0" err="1">
                <a:latin typeface="+mj-lt"/>
              </a:rPr>
              <a:t>lobortis</a:t>
            </a:r>
            <a:r>
              <a:rPr lang="en-US" dirty="0">
                <a:latin typeface="+mj-lt"/>
              </a:rPr>
              <a:t>. </a:t>
            </a:r>
          </a:p>
        </p:txBody>
      </p:sp>
      <p:sp>
        <p:nvSpPr>
          <p:cNvPr id="4" name="Text Placeholder 3"/>
          <p:cNvSpPr>
            <a:spLocks noGrp="1"/>
          </p:cNvSpPr>
          <p:nvPr>
            <p:ph type="body" sz="quarter" idx="11"/>
          </p:nvPr>
        </p:nvSpPr>
        <p:spPr/>
        <p:txBody>
          <a:bodyPr/>
          <a:lstStyle/>
          <a:p>
            <a:r>
              <a:rPr lang="en-US" dirty="0" err="1">
                <a:latin typeface="+mn-lt"/>
              </a:rPr>
              <a:t>Lorem</a:t>
            </a:r>
            <a:r>
              <a:rPr lang="en-US" dirty="0">
                <a:latin typeface="+mn-lt"/>
              </a:rPr>
              <a:t> </a:t>
            </a:r>
            <a:r>
              <a:rPr lang="en-US" dirty="0" err="1">
                <a:latin typeface="+mn-lt"/>
              </a:rPr>
              <a:t>ipsum</a:t>
            </a:r>
            <a:r>
              <a:rPr lang="en-US" dirty="0">
                <a:latin typeface="+mn-lt"/>
              </a:rPr>
              <a:t> dolor sit </a:t>
            </a:r>
            <a:r>
              <a:rPr lang="en-US" dirty="0" err="1">
                <a:latin typeface="+mn-lt"/>
              </a:rPr>
              <a:t>amet</a:t>
            </a:r>
            <a:r>
              <a:rPr lang="en-US" dirty="0">
                <a:latin typeface="+mn-lt"/>
              </a:rPr>
              <a:t>, </a:t>
            </a:r>
            <a:r>
              <a:rPr lang="en-US" dirty="0" err="1">
                <a:latin typeface="+mn-lt"/>
              </a:rPr>
              <a:t>consectetur</a:t>
            </a:r>
            <a:r>
              <a:rPr lang="en-US" dirty="0">
                <a:latin typeface="+mn-lt"/>
              </a:rPr>
              <a:t> </a:t>
            </a:r>
            <a:r>
              <a:rPr lang="en-US" dirty="0" err="1">
                <a:latin typeface="+mn-lt"/>
              </a:rPr>
              <a:t>adipiscing</a:t>
            </a:r>
            <a:r>
              <a:rPr lang="en-US" dirty="0">
                <a:latin typeface="+mn-lt"/>
              </a:rPr>
              <a:t> </a:t>
            </a:r>
            <a:r>
              <a:rPr lang="en-US" dirty="0" err="1">
                <a:latin typeface="+mn-lt"/>
              </a:rPr>
              <a:t>elit</a:t>
            </a:r>
            <a:r>
              <a:rPr lang="en-US" dirty="0">
                <a:latin typeface="+mn-lt"/>
              </a:rPr>
              <a:t>. </a:t>
            </a:r>
            <a:r>
              <a:rPr lang="en-US" dirty="0" err="1">
                <a:latin typeface="+mn-lt"/>
              </a:rPr>
              <a:t>Cras</a:t>
            </a:r>
            <a:r>
              <a:rPr lang="en-US" dirty="0">
                <a:latin typeface="+mn-lt"/>
              </a:rPr>
              <a:t> </a:t>
            </a:r>
            <a:r>
              <a:rPr lang="en-US" dirty="0" err="1">
                <a:latin typeface="+mn-lt"/>
              </a:rPr>
              <a:t>lacinia</a:t>
            </a:r>
            <a:r>
              <a:rPr lang="en-US" dirty="0">
                <a:latin typeface="+mn-lt"/>
              </a:rPr>
              <a:t> </a:t>
            </a:r>
            <a:r>
              <a:rPr lang="en-US" dirty="0" err="1">
                <a:latin typeface="+mn-lt"/>
              </a:rPr>
              <a:t>interdum</a:t>
            </a:r>
            <a:r>
              <a:rPr lang="en-US" dirty="0">
                <a:latin typeface="+mn-lt"/>
              </a:rPr>
              <a:t> </a:t>
            </a:r>
            <a:r>
              <a:rPr lang="en-US" dirty="0" err="1">
                <a:latin typeface="+mn-lt"/>
              </a:rPr>
              <a:t>odio</a:t>
            </a:r>
            <a:r>
              <a:rPr lang="en-US" dirty="0">
                <a:latin typeface="+mn-lt"/>
              </a:rPr>
              <a:t>, at </a:t>
            </a:r>
            <a:r>
              <a:rPr lang="en-US" dirty="0" err="1">
                <a:latin typeface="+mn-lt"/>
              </a:rPr>
              <a:t>cursus</a:t>
            </a:r>
            <a:r>
              <a:rPr lang="en-US" dirty="0">
                <a:latin typeface="+mn-lt"/>
              </a:rPr>
              <a:t> </a:t>
            </a:r>
            <a:r>
              <a:rPr lang="en-US" dirty="0" err="1">
                <a:latin typeface="+mn-lt"/>
              </a:rPr>
              <a:t>elit</a:t>
            </a:r>
            <a:r>
              <a:rPr lang="en-US" dirty="0">
                <a:latin typeface="+mn-lt"/>
              </a:rPr>
              <a:t> </a:t>
            </a:r>
            <a:r>
              <a:rPr lang="en-US" dirty="0" err="1">
                <a:latin typeface="+mn-lt"/>
              </a:rPr>
              <a:t>sagittis</a:t>
            </a:r>
            <a:r>
              <a:rPr lang="en-US" dirty="0">
                <a:latin typeface="+mn-lt"/>
              </a:rPr>
              <a:t> </a:t>
            </a:r>
            <a:r>
              <a:rPr lang="en-US" dirty="0" err="1">
                <a:latin typeface="+mn-lt"/>
              </a:rPr>
              <a:t>lobortis</a:t>
            </a:r>
            <a:r>
              <a:rPr lang="en-US" dirty="0">
                <a:latin typeface="+mn-lt"/>
              </a:rPr>
              <a:t>. </a:t>
            </a:r>
            <a:r>
              <a:rPr lang="en-US" dirty="0" err="1">
                <a:latin typeface="+mn-lt"/>
              </a:rPr>
              <a:t>Proin</a:t>
            </a:r>
            <a:r>
              <a:rPr lang="en-US" dirty="0">
                <a:latin typeface="+mn-lt"/>
              </a:rPr>
              <a:t> </a:t>
            </a:r>
            <a:r>
              <a:rPr lang="en-US" dirty="0" err="1">
                <a:latin typeface="+mn-lt"/>
              </a:rPr>
              <a:t>eu</a:t>
            </a:r>
            <a:r>
              <a:rPr lang="en-US" dirty="0">
                <a:latin typeface="+mn-lt"/>
              </a:rPr>
              <a:t> </a:t>
            </a:r>
            <a:r>
              <a:rPr lang="en-US" dirty="0" err="1">
                <a:latin typeface="+mn-lt"/>
              </a:rPr>
              <a:t>nisl</a:t>
            </a:r>
            <a:r>
              <a:rPr lang="en-US" dirty="0">
                <a:latin typeface="+mn-lt"/>
              </a:rPr>
              <a:t> </a:t>
            </a:r>
            <a:r>
              <a:rPr lang="en-US" dirty="0" err="1">
                <a:latin typeface="+mn-lt"/>
              </a:rPr>
              <a:t>molestie</a:t>
            </a:r>
            <a:r>
              <a:rPr lang="en-US" dirty="0">
                <a:latin typeface="+mn-lt"/>
              </a:rPr>
              <a:t>, </a:t>
            </a:r>
            <a:r>
              <a:rPr lang="en-US" dirty="0" err="1">
                <a:latin typeface="+mn-lt"/>
              </a:rPr>
              <a:t>dignissim</a:t>
            </a:r>
            <a:r>
              <a:rPr lang="en-US" dirty="0">
                <a:latin typeface="+mn-lt"/>
              </a:rPr>
              <a:t> ante </a:t>
            </a:r>
            <a:r>
              <a:rPr lang="en-US" dirty="0" err="1">
                <a:latin typeface="+mn-lt"/>
              </a:rPr>
              <a:t>ut</a:t>
            </a:r>
            <a:r>
              <a:rPr lang="en-US" dirty="0">
                <a:latin typeface="+mn-lt"/>
              </a:rPr>
              <a:t>, dictum ex. In nisi </a:t>
            </a:r>
            <a:r>
              <a:rPr lang="en-US" dirty="0" err="1">
                <a:latin typeface="+mn-lt"/>
              </a:rPr>
              <a:t>erat</a:t>
            </a:r>
            <a:r>
              <a:rPr lang="en-US" dirty="0">
                <a:latin typeface="+mn-lt"/>
              </a:rPr>
              <a:t>, </a:t>
            </a:r>
            <a:r>
              <a:rPr lang="en-US" dirty="0" err="1">
                <a:latin typeface="+mn-lt"/>
              </a:rPr>
              <a:t>tristique</a:t>
            </a:r>
            <a:r>
              <a:rPr lang="en-US" dirty="0">
                <a:latin typeface="+mn-lt"/>
              </a:rPr>
              <a:t> </a:t>
            </a:r>
            <a:r>
              <a:rPr lang="en-US" dirty="0" err="1">
                <a:latin typeface="+mn-lt"/>
              </a:rPr>
              <a:t>ut</a:t>
            </a:r>
            <a:r>
              <a:rPr lang="en-US" dirty="0">
                <a:latin typeface="+mn-lt"/>
              </a:rPr>
              <a:t> </a:t>
            </a:r>
            <a:r>
              <a:rPr lang="en-US" dirty="0" err="1">
                <a:latin typeface="+mn-lt"/>
              </a:rPr>
              <a:t>mauris</a:t>
            </a:r>
            <a:r>
              <a:rPr lang="en-US" dirty="0">
                <a:latin typeface="+mn-lt"/>
              </a:rPr>
              <a:t> id, </a:t>
            </a:r>
            <a:r>
              <a:rPr lang="en-US" dirty="0" err="1">
                <a:latin typeface="+mn-lt"/>
              </a:rPr>
              <a:t>egestas</a:t>
            </a:r>
            <a:r>
              <a:rPr lang="en-US" dirty="0">
                <a:latin typeface="+mn-lt"/>
              </a:rPr>
              <a:t> </a:t>
            </a:r>
            <a:r>
              <a:rPr lang="en-US" dirty="0" err="1">
                <a:latin typeface="+mn-lt"/>
              </a:rPr>
              <a:t>convallis</a:t>
            </a:r>
            <a:r>
              <a:rPr lang="en-US" dirty="0">
                <a:latin typeface="+mn-lt"/>
              </a:rPr>
              <a:t> </a:t>
            </a:r>
            <a:r>
              <a:rPr lang="en-US" dirty="0" err="1">
                <a:latin typeface="+mn-lt"/>
              </a:rPr>
              <a:t>enim</a:t>
            </a:r>
            <a:r>
              <a:rPr lang="en-US" dirty="0">
                <a:latin typeface="+mn-lt"/>
              </a:rPr>
              <a:t>. </a:t>
            </a:r>
            <a:r>
              <a:rPr lang="en-US" dirty="0" err="1">
                <a:latin typeface="+mn-lt"/>
              </a:rPr>
              <a:t>Nulla</a:t>
            </a:r>
            <a:r>
              <a:rPr lang="en-US" dirty="0">
                <a:latin typeface="+mn-lt"/>
              </a:rPr>
              <a:t> </a:t>
            </a:r>
            <a:r>
              <a:rPr lang="en-US" dirty="0" err="1">
                <a:latin typeface="+mn-lt"/>
              </a:rPr>
              <a:t>mollis</a:t>
            </a:r>
            <a:r>
              <a:rPr lang="en-US" dirty="0">
                <a:latin typeface="+mn-lt"/>
              </a:rPr>
              <a:t> </a:t>
            </a:r>
            <a:r>
              <a:rPr lang="en-US" dirty="0" err="1">
                <a:latin typeface="+mn-lt"/>
              </a:rPr>
              <a:t>nunc</a:t>
            </a:r>
            <a:r>
              <a:rPr lang="en-US" dirty="0">
                <a:latin typeface="+mn-lt"/>
              </a:rPr>
              <a:t> </a:t>
            </a:r>
            <a:r>
              <a:rPr lang="en-US" dirty="0" err="1">
                <a:latin typeface="+mn-lt"/>
              </a:rPr>
              <a:t>arcu</a:t>
            </a:r>
            <a:r>
              <a:rPr lang="en-US" dirty="0">
                <a:latin typeface="+mn-lt"/>
              </a:rPr>
              <a:t>, in </a:t>
            </a:r>
            <a:r>
              <a:rPr lang="en-US" dirty="0" err="1">
                <a:latin typeface="+mn-lt"/>
              </a:rPr>
              <a:t>ultricies</a:t>
            </a:r>
            <a:r>
              <a:rPr lang="en-US" dirty="0">
                <a:latin typeface="+mn-lt"/>
              </a:rPr>
              <a:t> </a:t>
            </a:r>
            <a:r>
              <a:rPr lang="en-US" dirty="0" err="1">
                <a:latin typeface="+mn-lt"/>
              </a:rPr>
              <a:t>sem</a:t>
            </a:r>
            <a:r>
              <a:rPr lang="en-US" dirty="0">
                <a:latin typeface="+mn-lt"/>
              </a:rPr>
              <a:t> </a:t>
            </a:r>
            <a:r>
              <a:rPr lang="en-US" dirty="0" err="1">
                <a:latin typeface="+mn-lt"/>
              </a:rPr>
              <a:t>accumsan</a:t>
            </a:r>
            <a:r>
              <a:rPr lang="en-US" dirty="0">
                <a:latin typeface="+mn-lt"/>
              </a:rPr>
              <a:t> vel. </a:t>
            </a:r>
            <a:r>
              <a:rPr lang="en-US" dirty="0" err="1">
                <a:latin typeface="+mn-lt"/>
              </a:rPr>
              <a:t>Etiam</a:t>
            </a:r>
            <a:r>
              <a:rPr lang="en-US" dirty="0">
                <a:latin typeface="+mn-lt"/>
              </a:rPr>
              <a:t> </a:t>
            </a:r>
            <a:r>
              <a:rPr lang="en-US" dirty="0" err="1">
                <a:latin typeface="+mn-lt"/>
              </a:rPr>
              <a:t>quis</a:t>
            </a:r>
            <a:r>
              <a:rPr lang="en-US" dirty="0">
                <a:latin typeface="+mn-lt"/>
              </a:rPr>
              <a:t> </a:t>
            </a:r>
            <a:r>
              <a:rPr lang="en-US" dirty="0" err="1">
                <a:latin typeface="+mn-lt"/>
              </a:rPr>
              <a:t>nunc</a:t>
            </a:r>
            <a:r>
              <a:rPr lang="en-US" dirty="0">
                <a:latin typeface="+mn-lt"/>
              </a:rPr>
              <a:t> id </a:t>
            </a:r>
            <a:r>
              <a:rPr lang="en-US" dirty="0" err="1">
                <a:latin typeface="+mn-lt"/>
              </a:rPr>
              <a:t>sem</a:t>
            </a:r>
            <a:r>
              <a:rPr lang="en-US" dirty="0">
                <a:latin typeface="+mn-lt"/>
              </a:rPr>
              <a:t> </a:t>
            </a:r>
            <a:r>
              <a:rPr lang="en-US" dirty="0" err="1">
                <a:latin typeface="+mn-lt"/>
              </a:rPr>
              <a:t>blandit</a:t>
            </a:r>
            <a:r>
              <a:rPr lang="en-US" dirty="0">
                <a:latin typeface="+mn-lt"/>
              </a:rPr>
              <a:t> </a:t>
            </a:r>
            <a:r>
              <a:rPr lang="en-US" dirty="0" err="1">
                <a:latin typeface="+mn-lt"/>
              </a:rPr>
              <a:t>gravida</a:t>
            </a:r>
            <a:r>
              <a:rPr lang="en-US" dirty="0">
                <a:latin typeface="+mn-lt"/>
              </a:rPr>
              <a:t> </a:t>
            </a:r>
            <a:r>
              <a:rPr lang="en-US" dirty="0" err="1">
                <a:latin typeface="+mn-lt"/>
              </a:rPr>
              <a:t>quis</a:t>
            </a:r>
            <a:r>
              <a:rPr lang="en-US" dirty="0">
                <a:latin typeface="+mn-lt"/>
              </a:rPr>
              <a:t> at </a:t>
            </a:r>
            <a:r>
              <a:rPr lang="en-US" dirty="0" err="1">
                <a:latin typeface="+mn-lt"/>
              </a:rPr>
              <a:t>tellus</a:t>
            </a:r>
            <a:r>
              <a:rPr lang="en-US" dirty="0">
                <a:latin typeface="+mn-lt"/>
              </a:rPr>
              <a:t>. </a:t>
            </a:r>
            <a:r>
              <a:rPr lang="en-US" dirty="0" err="1">
                <a:latin typeface="+mn-lt"/>
              </a:rPr>
              <a:t>Sed</a:t>
            </a:r>
            <a:r>
              <a:rPr lang="en-US" dirty="0">
                <a:latin typeface="+mn-lt"/>
              </a:rPr>
              <a:t> </a:t>
            </a:r>
            <a:r>
              <a:rPr lang="en-US" dirty="0" err="1">
                <a:latin typeface="+mn-lt"/>
              </a:rPr>
              <a:t>aliquet</a:t>
            </a:r>
            <a:r>
              <a:rPr lang="en-US" dirty="0">
                <a:latin typeface="+mn-lt"/>
              </a:rPr>
              <a:t> </a:t>
            </a:r>
            <a:r>
              <a:rPr lang="en-US" dirty="0" err="1">
                <a:latin typeface="+mn-lt"/>
              </a:rPr>
              <a:t>mollis</a:t>
            </a:r>
            <a:r>
              <a:rPr lang="en-US" dirty="0">
                <a:latin typeface="+mn-lt"/>
              </a:rPr>
              <a:t> </a:t>
            </a:r>
            <a:r>
              <a:rPr lang="en-US" dirty="0" err="1">
                <a:latin typeface="+mn-lt"/>
              </a:rPr>
              <a:t>metus</a:t>
            </a:r>
            <a:r>
              <a:rPr lang="en-US" dirty="0">
                <a:latin typeface="+mn-lt"/>
              </a:rPr>
              <a:t>, </a:t>
            </a:r>
            <a:r>
              <a:rPr lang="en-US" dirty="0" err="1">
                <a:latin typeface="+mn-lt"/>
              </a:rPr>
              <a:t>vel</a:t>
            </a:r>
            <a:r>
              <a:rPr lang="en-US" dirty="0">
                <a:latin typeface="+mn-lt"/>
              </a:rPr>
              <a:t> </a:t>
            </a:r>
            <a:r>
              <a:rPr lang="en-US" dirty="0" err="1">
                <a:latin typeface="+mn-lt"/>
              </a:rPr>
              <a:t>auctor</a:t>
            </a:r>
            <a:r>
              <a:rPr lang="en-US" dirty="0">
                <a:latin typeface="+mn-lt"/>
              </a:rPr>
              <a:t> </a:t>
            </a:r>
            <a:r>
              <a:rPr lang="en-US" dirty="0" err="1">
                <a:latin typeface="+mn-lt"/>
              </a:rPr>
              <a:t>tortor</a:t>
            </a:r>
            <a:r>
              <a:rPr lang="en-US" dirty="0">
                <a:latin typeface="+mn-lt"/>
              </a:rPr>
              <a:t> </a:t>
            </a:r>
            <a:r>
              <a:rPr lang="en-US" dirty="0" err="1">
                <a:latin typeface="+mn-lt"/>
              </a:rPr>
              <a:t>hendrerit</a:t>
            </a:r>
            <a:r>
              <a:rPr lang="en-US" dirty="0">
                <a:latin typeface="+mn-lt"/>
              </a:rPr>
              <a:t> sit </a:t>
            </a:r>
            <a:r>
              <a:rPr lang="en-US" dirty="0" err="1">
                <a:latin typeface="+mn-lt"/>
              </a:rPr>
              <a:t>amet</a:t>
            </a:r>
            <a:r>
              <a:rPr lang="en-US" dirty="0">
                <a:latin typeface="+mn-lt"/>
              </a:rPr>
              <a:t>. </a:t>
            </a:r>
            <a:r>
              <a:rPr lang="en-US" dirty="0" err="1">
                <a:latin typeface="+mn-lt"/>
              </a:rPr>
              <a:t>Sed</a:t>
            </a:r>
            <a:r>
              <a:rPr lang="en-US" dirty="0">
                <a:latin typeface="+mn-lt"/>
              </a:rPr>
              <a:t> </a:t>
            </a:r>
            <a:r>
              <a:rPr lang="en-US" dirty="0" err="1">
                <a:latin typeface="+mn-lt"/>
              </a:rPr>
              <a:t>eget</a:t>
            </a:r>
            <a:r>
              <a:rPr lang="en-US" dirty="0">
                <a:latin typeface="+mn-lt"/>
              </a:rPr>
              <a:t> dictum sem. </a:t>
            </a:r>
            <a:r>
              <a:rPr lang="en-US" dirty="0" err="1">
                <a:latin typeface="+mn-lt"/>
              </a:rPr>
              <a:t>Donec</a:t>
            </a:r>
            <a:r>
              <a:rPr lang="en-US" dirty="0">
                <a:latin typeface="+mn-lt"/>
              </a:rPr>
              <a:t> tempus </a:t>
            </a:r>
            <a:r>
              <a:rPr lang="en-US" dirty="0" err="1">
                <a:latin typeface="+mn-lt"/>
              </a:rPr>
              <a:t>massa</a:t>
            </a:r>
            <a:r>
              <a:rPr lang="en-US" dirty="0">
                <a:latin typeface="+mn-lt"/>
              </a:rPr>
              <a:t> </a:t>
            </a:r>
            <a:r>
              <a:rPr lang="en-US" dirty="0" err="1">
                <a:latin typeface="+mn-lt"/>
              </a:rPr>
              <a:t>eget</a:t>
            </a:r>
            <a:r>
              <a:rPr lang="en-US" dirty="0">
                <a:latin typeface="+mn-lt"/>
              </a:rPr>
              <a:t> </a:t>
            </a:r>
            <a:r>
              <a:rPr lang="en-US" dirty="0" err="1">
                <a:latin typeface="+mn-lt"/>
              </a:rPr>
              <a:t>sapien</a:t>
            </a:r>
            <a:r>
              <a:rPr lang="en-US" dirty="0">
                <a:latin typeface="+mn-lt"/>
              </a:rPr>
              <a:t> dictum, </a:t>
            </a:r>
            <a:r>
              <a:rPr lang="en-US" dirty="0" err="1">
                <a:latin typeface="+mn-lt"/>
              </a:rPr>
              <a:t>sagittis</a:t>
            </a:r>
            <a:r>
              <a:rPr lang="en-US" dirty="0">
                <a:latin typeface="+mn-lt"/>
              </a:rPr>
              <a:t> </a:t>
            </a:r>
            <a:r>
              <a:rPr lang="en-US" dirty="0" err="1">
                <a:latin typeface="+mn-lt"/>
              </a:rPr>
              <a:t>porta</a:t>
            </a:r>
            <a:r>
              <a:rPr lang="en-US" dirty="0">
                <a:latin typeface="+mn-lt"/>
              </a:rPr>
              <a:t> </a:t>
            </a:r>
            <a:r>
              <a:rPr lang="en-US" dirty="0" err="1">
                <a:latin typeface="+mn-lt"/>
              </a:rPr>
              <a:t>erat</a:t>
            </a:r>
            <a:r>
              <a:rPr lang="en-US" dirty="0">
                <a:latin typeface="+mn-lt"/>
              </a:rPr>
              <a:t> </a:t>
            </a:r>
            <a:r>
              <a:rPr lang="en-US" dirty="0" err="1">
                <a:latin typeface="+mn-lt"/>
              </a:rPr>
              <a:t>congue</a:t>
            </a:r>
            <a:r>
              <a:rPr lang="en-US" dirty="0">
                <a:latin typeface="+mn-lt"/>
              </a:rPr>
              <a:t>. </a:t>
            </a:r>
            <a:r>
              <a:rPr lang="en-US" dirty="0" err="1">
                <a:latin typeface="+mn-lt"/>
              </a:rPr>
              <a:t>Sed</a:t>
            </a:r>
            <a:r>
              <a:rPr lang="en-US" dirty="0">
                <a:latin typeface="+mn-lt"/>
              </a:rPr>
              <a:t> non </a:t>
            </a:r>
            <a:r>
              <a:rPr lang="en-US" dirty="0" err="1">
                <a:latin typeface="+mn-lt"/>
              </a:rPr>
              <a:t>elementum</a:t>
            </a:r>
            <a:r>
              <a:rPr lang="en-US" dirty="0">
                <a:latin typeface="+mn-lt"/>
              </a:rPr>
              <a:t> sem. </a:t>
            </a:r>
            <a:r>
              <a:rPr lang="en-US" dirty="0" err="1">
                <a:latin typeface="+mn-lt"/>
              </a:rPr>
              <a:t>Vestibulum</a:t>
            </a:r>
            <a:r>
              <a:rPr lang="en-US" dirty="0">
                <a:latin typeface="+mn-lt"/>
              </a:rPr>
              <a:t> </a:t>
            </a:r>
            <a:r>
              <a:rPr lang="en-US" dirty="0" err="1">
                <a:latin typeface="+mn-lt"/>
              </a:rPr>
              <a:t>eget</a:t>
            </a:r>
            <a:r>
              <a:rPr lang="en-US" dirty="0">
                <a:latin typeface="+mn-lt"/>
              </a:rPr>
              <a:t> </a:t>
            </a:r>
            <a:r>
              <a:rPr lang="en-US" dirty="0" err="1">
                <a:latin typeface="+mn-lt"/>
              </a:rPr>
              <a:t>posuere</a:t>
            </a:r>
            <a:r>
              <a:rPr lang="en-US" dirty="0">
                <a:latin typeface="+mn-lt"/>
              </a:rPr>
              <a:t> </a:t>
            </a:r>
            <a:r>
              <a:rPr lang="en-US" dirty="0" err="1">
                <a:latin typeface="+mn-lt"/>
              </a:rPr>
              <a:t>turpis</a:t>
            </a:r>
            <a:r>
              <a:rPr lang="en-US" dirty="0">
                <a:latin typeface="+mn-lt"/>
              </a:rPr>
              <a:t>. </a:t>
            </a:r>
          </a:p>
          <a:p>
            <a:endParaRPr lang="en-US" dirty="0"/>
          </a:p>
        </p:txBody>
      </p:sp>
    </p:spTree>
    <p:extLst>
      <p:ext uri="{BB962C8B-B14F-4D97-AF65-F5344CB8AC3E}">
        <p14:creationId xmlns:p14="http://schemas.microsoft.com/office/powerpoint/2010/main" val="2760427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Main Title - Bullets</a:t>
            </a:r>
          </a:p>
        </p:txBody>
      </p:sp>
      <p:sp>
        <p:nvSpPr>
          <p:cNvPr id="3" name="Text Placeholder 2"/>
          <p:cNvSpPr>
            <a:spLocks noGrp="1"/>
          </p:cNvSpPr>
          <p:nvPr>
            <p:ph type="body" sz="quarter" idx="10"/>
          </p:nvPr>
        </p:nvSpPr>
        <p:spPr/>
        <p:txBody>
          <a:bodyPr/>
          <a:lstStyle/>
          <a:p>
            <a:r>
              <a:rPr lang="en-US" dirty="0" err="1">
                <a:latin typeface="Arial" panose="020B0604020202020204" pitchFamily="34" charset="0"/>
                <a:cs typeface="Arial" panose="020B0604020202020204" pitchFamily="34" charset="0"/>
              </a:rPr>
              <a:t>Lorem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ipsum</a:t>
            </a:r>
            <a:endParaRPr lang="en-US" dirty="0">
              <a:latin typeface="Arial" panose="020B0604020202020204" pitchFamily="34" charset="0"/>
              <a:cs typeface="Arial" panose="020B0604020202020204" pitchFamily="34" charset="0"/>
            </a:endParaRPr>
          </a:p>
        </p:txBody>
      </p:sp>
      <p:sp>
        <p:nvSpPr>
          <p:cNvPr id="4" name="Text Placeholder 3"/>
          <p:cNvSpPr>
            <a:spLocks noGrp="1"/>
          </p:cNvSpPr>
          <p:nvPr>
            <p:ph type="body" sz="quarter" idx="11"/>
          </p:nvPr>
        </p:nvSpPr>
        <p:spPr/>
        <p:txBody>
          <a:bodyPr/>
          <a:lstStyle/>
          <a:p>
            <a:r>
              <a:rPr lang="en-US" dirty="0" err="1">
                <a:latin typeface="+mn-lt"/>
              </a:rPr>
              <a:t>Lorem</a:t>
            </a:r>
            <a:r>
              <a:rPr lang="en-US" dirty="0">
                <a:latin typeface="+mn-lt"/>
              </a:rPr>
              <a:t> </a:t>
            </a:r>
            <a:r>
              <a:rPr lang="en-US" dirty="0" err="1">
                <a:latin typeface="+mn-lt"/>
              </a:rPr>
              <a:t>ipsum</a:t>
            </a:r>
            <a:r>
              <a:rPr lang="en-US" dirty="0">
                <a:latin typeface="+mn-lt"/>
              </a:rPr>
              <a:t> dolor sit </a:t>
            </a:r>
            <a:r>
              <a:rPr lang="en-US" dirty="0" err="1">
                <a:latin typeface="+mn-lt"/>
              </a:rPr>
              <a:t>amet</a:t>
            </a:r>
            <a:r>
              <a:rPr lang="en-US" dirty="0">
                <a:latin typeface="+mn-lt"/>
              </a:rPr>
              <a:t>, </a:t>
            </a:r>
            <a:r>
              <a:rPr lang="en-US" dirty="0" err="1">
                <a:latin typeface="+mn-lt"/>
              </a:rPr>
              <a:t>consectetur</a:t>
            </a:r>
            <a:r>
              <a:rPr lang="en-US" dirty="0">
                <a:latin typeface="+mn-lt"/>
              </a:rPr>
              <a:t> </a:t>
            </a:r>
            <a:r>
              <a:rPr lang="en-US" dirty="0" err="1">
                <a:latin typeface="+mn-lt"/>
              </a:rPr>
              <a:t>adipiscing</a:t>
            </a:r>
            <a:r>
              <a:rPr lang="en-US" dirty="0">
                <a:latin typeface="+mn-lt"/>
              </a:rPr>
              <a:t> </a:t>
            </a:r>
            <a:r>
              <a:rPr lang="en-US" dirty="0" err="1">
                <a:latin typeface="+mn-lt"/>
              </a:rPr>
              <a:t>elit</a:t>
            </a:r>
            <a:r>
              <a:rPr lang="en-US" dirty="0">
                <a:latin typeface="+mn-lt"/>
              </a:rPr>
              <a:t>. </a:t>
            </a:r>
            <a:r>
              <a:rPr lang="en-US" dirty="0" err="1">
                <a:latin typeface="+mn-lt"/>
              </a:rPr>
              <a:t>Cras</a:t>
            </a:r>
            <a:r>
              <a:rPr lang="en-US" dirty="0">
                <a:latin typeface="+mn-lt"/>
              </a:rPr>
              <a:t> </a:t>
            </a:r>
            <a:r>
              <a:rPr lang="en-US" dirty="0" err="1">
                <a:latin typeface="+mn-lt"/>
              </a:rPr>
              <a:t>lacinia</a:t>
            </a:r>
            <a:r>
              <a:rPr lang="en-US" dirty="0">
                <a:latin typeface="+mn-lt"/>
              </a:rPr>
              <a:t> </a:t>
            </a:r>
            <a:r>
              <a:rPr lang="en-US" dirty="0" err="1">
                <a:latin typeface="+mn-lt"/>
              </a:rPr>
              <a:t>interdum</a:t>
            </a:r>
            <a:r>
              <a:rPr lang="en-US" dirty="0">
                <a:latin typeface="+mn-lt"/>
              </a:rPr>
              <a:t> </a:t>
            </a:r>
            <a:r>
              <a:rPr lang="en-US" dirty="0" err="1">
                <a:latin typeface="+mn-lt"/>
              </a:rPr>
              <a:t>odio</a:t>
            </a:r>
            <a:r>
              <a:rPr lang="en-US" dirty="0">
                <a:latin typeface="+mn-lt"/>
              </a:rPr>
              <a:t>, at </a:t>
            </a:r>
            <a:r>
              <a:rPr lang="en-US" dirty="0" err="1">
                <a:latin typeface="+mn-lt"/>
              </a:rPr>
              <a:t>cursus</a:t>
            </a:r>
            <a:r>
              <a:rPr lang="en-US" dirty="0">
                <a:latin typeface="+mn-lt"/>
              </a:rPr>
              <a:t> </a:t>
            </a:r>
            <a:r>
              <a:rPr lang="en-US" dirty="0" err="1">
                <a:latin typeface="+mn-lt"/>
              </a:rPr>
              <a:t>elit</a:t>
            </a:r>
            <a:r>
              <a:rPr lang="en-US" dirty="0">
                <a:latin typeface="+mn-lt"/>
              </a:rPr>
              <a:t> </a:t>
            </a:r>
            <a:r>
              <a:rPr lang="en-US" dirty="0" err="1">
                <a:latin typeface="+mn-lt"/>
              </a:rPr>
              <a:t>sagittis</a:t>
            </a:r>
            <a:r>
              <a:rPr lang="en-US" dirty="0">
                <a:latin typeface="+mn-lt"/>
              </a:rPr>
              <a:t> </a:t>
            </a:r>
            <a:r>
              <a:rPr lang="en-US" dirty="0" err="1">
                <a:latin typeface="+mn-lt"/>
              </a:rPr>
              <a:t>lobortis</a:t>
            </a:r>
            <a:r>
              <a:rPr lang="en-US" dirty="0">
                <a:latin typeface="+mn-lt"/>
              </a:rPr>
              <a:t>. </a:t>
            </a:r>
            <a:r>
              <a:rPr lang="en-US" dirty="0" err="1">
                <a:latin typeface="+mn-lt"/>
              </a:rPr>
              <a:t>Proin</a:t>
            </a:r>
            <a:r>
              <a:rPr lang="en-US" dirty="0">
                <a:latin typeface="+mn-lt"/>
              </a:rPr>
              <a:t> </a:t>
            </a:r>
            <a:r>
              <a:rPr lang="en-US" dirty="0" err="1">
                <a:latin typeface="+mn-lt"/>
              </a:rPr>
              <a:t>eu</a:t>
            </a:r>
            <a:r>
              <a:rPr lang="en-US" dirty="0">
                <a:latin typeface="+mn-lt"/>
              </a:rPr>
              <a:t> </a:t>
            </a:r>
            <a:r>
              <a:rPr lang="en-US" dirty="0" err="1">
                <a:latin typeface="+mn-lt"/>
              </a:rPr>
              <a:t>nisl</a:t>
            </a:r>
            <a:r>
              <a:rPr lang="en-US" dirty="0">
                <a:latin typeface="+mn-lt"/>
              </a:rPr>
              <a:t> </a:t>
            </a:r>
            <a:r>
              <a:rPr lang="en-US" dirty="0" err="1">
                <a:latin typeface="+mn-lt"/>
              </a:rPr>
              <a:t>molestie</a:t>
            </a:r>
            <a:r>
              <a:rPr lang="en-US" dirty="0">
                <a:latin typeface="+mn-lt"/>
              </a:rPr>
              <a:t>, </a:t>
            </a:r>
            <a:r>
              <a:rPr lang="en-US" dirty="0" err="1">
                <a:latin typeface="+mn-lt"/>
              </a:rPr>
              <a:t>dignissim</a:t>
            </a:r>
            <a:r>
              <a:rPr lang="en-US" dirty="0">
                <a:latin typeface="+mn-lt"/>
              </a:rPr>
              <a:t> ante </a:t>
            </a:r>
            <a:r>
              <a:rPr lang="en-US" dirty="0" err="1">
                <a:latin typeface="+mn-lt"/>
              </a:rPr>
              <a:t>ut</a:t>
            </a:r>
            <a:r>
              <a:rPr lang="en-US" dirty="0">
                <a:latin typeface="+mn-lt"/>
              </a:rPr>
              <a:t>, dictum ex.</a:t>
            </a:r>
          </a:p>
        </p:txBody>
      </p:sp>
      <p:sp>
        <p:nvSpPr>
          <p:cNvPr id="5" name="Text Placeholder 4"/>
          <p:cNvSpPr>
            <a:spLocks noGrp="1"/>
          </p:cNvSpPr>
          <p:nvPr>
            <p:ph type="body" sz="quarter" idx="12"/>
          </p:nvPr>
        </p:nvSpPr>
        <p:spPr/>
        <p:txBody>
          <a:bodyPr/>
          <a:lstStyle/>
          <a:p>
            <a:r>
              <a:rPr lang="en-US" dirty="0" err="1">
                <a:latin typeface="+mj-lt"/>
              </a:rPr>
              <a:t>Lorem</a:t>
            </a:r>
            <a:r>
              <a:rPr lang="en-US" dirty="0">
                <a:latin typeface="+mj-lt"/>
              </a:rPr>
              <a:t> </a:t>
            </a:r>
            <a:r>
              <a:rPr lang="en-US" dirty="0" err="1">
                <a:latin typeface="+mj-lt"/>
              </a:rPr>
              <a:t>ipsum</a:t>
            </a:r>
            <a:endParaRPr lang="en-US" dirty="0">
              <a:latin typeface="+mj-lt"/>
            </a:endParaRPr>
          </a:p>
        </p:txBody>
      </p:sp>
      <p:sp>
        <p:nvSpPr>
          <p:cNvPr id="6" name="Text Placeholder 5"/>
          <p:cNvSpPr>
            <a:spLocks noGrp="1"/>
          </p:cNvSpPr>
          <p:nvPr>
            <p:ph type="body" sz="quarter" idx="13"/>
          </p:nvPr>
        </p:nvSpPr>
        <p:spPr/>
        <p:txBody>
          <a:bodyPr/>
          <a:lstStyle/>
          <a:p>
            <a:r>
              <a:rPr lang="en-US" dirty="0" err="1">
                <a:latin typeface="+mn-lt"/>
              </a:rPr>
              <a:t>Lorem</a:t>
            </a:r>
            <a:r>
              <a:rPr lang="en-US" dirty="0">
                <a:latin typeface="+mn-lt"/>
              </a:rPr>
              <a:t> </a:t>
            </a:r>
            <a:r>
              <a:rPr lang="en-US" dirty="0" err="1">
                <a:latin typeface="+mn-lt"/>
              </a:rPr>
              <a:t>ipsum</a:t>
            </a:r>
            <a:r>
              <a:rPr lang="en-US" dirty="0">
                <a:latin typeface="+mn-lt"/>
              </a:rPr>
              <a:t> dolor sit </a:t>
            </a:r>
            <a:r>
              <a:rPr lang="en-US" dirty="0" err="1">
                <a:latin typeface="+mn-lt"/>
              </a:rPr>
              <a:t>amet</a:t>
            </a:r>
            <a:r>
              <a:rPr lang="en-US" dirty="0">
                <a:latin typeface="+mn-lt"/>
              </a:rPr>
              <a:t>, </a:t>
            </a:r>
            <a:r>
              <a:rPr lang="en-US" dirty="0" err="1">
                <a:latin typeface="+mn-lt"/>
              </a:rPr>
              <a:t>consectetur</a:t>
            </a:r>
            <a:r>
              <a:rPr lang="en-US" dirty="0">
                <a:latin typeface="+mn-lt"/>
              </a:rPr>
              <a:t> </a:t>
            </a:r>
            <a:r>
              <a:rPr lang="en-US" dirty="0" err="1">
                <a:latin typeface="+mn-lt"/>
              </a:rPr>
              <a:t>adipiscing</a:t>
            </a:r>
            <a:r>
              <a:rPr lang="en-US" dirty="0">
                <a:latin typeface="+mn-lt"/>
              </a:rPr>
              <a:t> </a:t>
            </a:r>
            <a:r>
              <a:rPr lang="en-US" dirty="0" err="1">
                <a:latin typeface="+mn-lt"/>
              </a:rPr>
              <a:t>elit</a:t>
            </a:r>
            <a:r>
              <a:rPr lang="en-US" dirty="0">
                <a:latin typeface="+mn-lt"/>
              </a:rPr>
              <a:t>. </a:t>
            </a:r>
            <a:r>
              <a:rPr lang="en-US" dirty="0" err="1">
                <a:latin typeface="+mn-lt"/>
              </a:rPr>
              <a:t>Cras</a:t>
            </a:r>
            <a:r>
              <a:rPr lang="en-US" dirty="0">
                <a:latin typeface="+mn-lt"/>
              </a:rPr>
              <a:t> </a:t>
            </a:r>
            <a:r>
              <a:rPr lang="en-US" dirty="0" err="1">
                <a:latin typeface="+mn-lt"/>
              </a:rPr>
              <a:t>lacinia</a:t>
            </a:r>
            <a:r>
              <a:rPr lang="en-US" dirty="0">
                <a:latin typeface="+mn-lt"/>
              </a:rPr>
              <a:t> </a:t>
            </a:r>
            <a:r>
              <a:rPr lang="en-US" dirty="0" err="1">
                <a:latin typeface="+mn-lt"/>
              </a:rPr>
              <a:t>interdum</a:t>
            </a:r>
            <a:r>
              <a:rPr lang="en-US" dirty="0">
                <a:latin typeface="+mn-lt"/>
              </a:rPr>
              <a:t> </a:t>
            </a:r>
            <a:r>
              <a:rPr lang="en-US" dirty="0" err="1">
                <a:latin typeface="+mn-lt"/>
              </a:rPr>
              <a:t>odio</a:t>
            </a:r>
            <a:r>
              <a:rPr lang="en-US" dirty="0">
                <a:latin typeface="+mn-lt"/>
              </a:rPr>
              <a:t>, at </a:t>
            </a:r>
            <a:r>
              <a:rPr lang="en-US" dirty="0" err="1">
                <a:latin typeface="+mn-lt"/>
              </a:rPr>
              <a:t>cursus</a:t>
            </a:r>
            <a:r>
              <a:rPr lang="en-US" dirty="0">
                <a:latin typeface="+mn-lt"/>
              </a:rPr>
              <a:t> </a:t>
            </a:r>
            <a:r>
              <a:rPr lang="en-US" dirty="0" err="1">
                <a:latin typeface="+mn-lt"/>
              </a:rPr>
              <a:t>elit</a:t>
            </a:r>
            <a:r>
              <a:rPr lang="en-US" dirty="0">
                <a:latin typeface="+mn-lt"/>
              </a:rPr>
              <a:t> </a:t>
            </a:r>
            <a:r>
              <a:rPr lang="en-US" dirty="0" err="1">
                <a:latin typeface="+mn-lt"/>
              </a:rPr>
              <a:t>sagittis</a:t>
            </a:r>
            <a:r>
              <a:rPr lang="en-US" dirty="0">
                <a:latin typeface="+mn-lt"/>
              </a:rPr>
              <a:t> </a:t>
            </a:r>
            <a:r>
              <a:rPr lang="en-US" dirty="0" err="1">
                <a:latin typeface="+mn-lt"/>
              </a:rPr>
              <a:t>lobortis</a:t>
            </a:r>
            <a:r>
              <a:rPr lang="en-US" dirty="0">
                <a:latin typeface="+mn-lt"/>
              </a:rPr>
              <a:t>. </a:t>
            </a:r>
            <a:r>
              <a:rPr lang="en-US" dirty="0" err="1">
                <a:latin typeface="+mn-lt"/>
              </a:rPr>
              <a:t>Proin</a:t>
            </a:r>
            <a:r>
              <a:rPr lang="en-US" dirty="0">
                <a:latin typeface="+mn-lt"/>
              </a:rPr>
              <a:t> </a:t>
            </a:r>
            <a:r>
              <a:rPr lang="en-US" dirty="0" err="1">
                <a:latin typeface="+mn-lt"/>
              </a:rPr>
              <a:t>eu</a:t>
            </a:r>
            <a:r>
              <a:rPr lang="en-US" dirty="0">
                <a:latin typeface="+mn-lt"/>
              </a:rPr>
              <a:t> </a:t>
            </a:r>
            <a:r>
              <a:rPr lang="en-US" dirty="0" err="1">
                <a:latin typeface="+mn-lt"/>
              </a:rPr>
              <a:t>nisl</a:t>
            </a:r>
            <a:r>
              <a:rPr lang="en-US" dirty="0">
                <a:latin typeface="+mn-lt"/>
              </a:rPr>
              <a:t> </a:t>
            </a:r>
            <a:r>
              <a:rPr lang="en-US" dirty="0" err="1">
                <a:latin typeface="+mn-lt"/>
              </a:rPr>
              <a:t>molestie</a:t>
            </a:r>
            <a:r>
              <a:rPr lang="en-US" dirty="0">
                <a:latin typeface="+mn-lt"/>
              </a:rPr>
              <a:t>, </a:t>
            </a:r>
            <a:r>
              <a:rPr lang="en-US" dirty="0" err="1">
                <a:latin typeface="+mn-lt"/>
              </a:rPr>
              <a:t>dignissim</a:t>
            </a:r>
            <a:r>
              <a:rPr lang="en-US" dirty="0">
                <a:latin typeface="+mn-lt"/>
              </a:rPr>
              <a:t> ante </a:t>
            </a:r>
            <a:r>
              <a:rPr lang="en-US" dirty="0" err="1">
                <a:latin typeface="+mn-lt"/>
              </a:rPr>
              <a:t>ut</a:t>
            </a:r>
            <a:r>
              <a:rPr lang="en-US" dirty="0">
                <a:latin typeface="+mn-lt"/>
              </a:rPr>
              <a:t>, dictum ex.</a:t>
            </a:r>
          </a:p>
        </p:txBody>
      </p:sp>
      <p:sp>
        <p:nvSpPr>
          <p:cNvPr id="7" name="Text Placeholder 6"/>
          <p:cNvSpPr>
            <a:spLocks noGrp="1"/>
          </p:cNvSpPr>
          <p:nvPr>
            <p:ph type="body" sz="quarter" idx="14"/>
          </p:nvPr>
        </p:nvSpPr>
        <p:spPr/>
        <p:txBody>
          <a:bodyPr/>
          <a:lstStyle/>
          <a:p>
            <a:r>
              <a:rPr lang="en-US" dirty="0" err="1">
                <a:latin typeface="+mj-lt"/>
              </a:rPr>
              <a:t>Lorem</a:t>
            </a:r>
            <a:r>
              <a:rPr lang="en-US" dirty="0">
                <a:latin typeface="+mj-lt"/>
              </a:rPr>
              <a:t> </a:t>
            </a:r>
            <a:r>
              <a:rPr lang="en-US" dirty="0" err="1">
                <a:latin typeface="+mj-lt"/>
              </a:rPr>
              <a:t>ipsum</a:t>
            </a:r>
            <a:endParaRPr lang="en-US" dirty="0">
              <a:latin typeface="+mj-lt"/>
            </a:endParaRPr>
          </a:p>
        </p:txBody>
      </p:sp>
      <p:sp>
        <p:nvSpPr>
          <p:cNvPr id="8" name="Text Placeholder 7"/>
          <p:cNvSpPr>
            <a:spLocks noGrp="1"/>
          </p:cNvSpPr>
          <p:nvPr>
            <p:ph type="body" sz="quarter" idx="15"/>
          </p:nvPr>
        </p:nvSpPr>
        <p:spPr/>
        <p:txBody>
          <a:bodyPr/>
          <a:lstStyle/>
          <a:p>
            <a:r>
              <a:rPr lang="en-US" dirty="0" err="1">
                <a:latin typeface="+mn-lt"/>
              </a:rPr>
              <a:t>Lorem</a:t>
            </a:r>
            <a:r>
              <a:rPr lang="en-US" dirty="0">
                <a:latin typeface="+mn-lt"/>
              </a:rPr>
              <a:t> </a:t>
            </a:r>
            <a:r>
              <a:rPr lang="en-US" dirty="0" err="1">
                <a:latin typeface="+mn-lt"/>
              </a:rPr>
              <a:t>ipsum</a:t>
            </a:r>
            <a:r>
              <a:rPr lang="en-US" dirty="0">
                <a:latin typeface="+mn-lt"/>
              </a:rPr>
              <a:t> dolor sit </a:t>
            </a:r>
            <a:r>
              <a:rPr lang="en-US" dirty="0" err="1">
                <a:latin typeface="+mn-lt"/>
              </a:rPr>
              <a:t>amet</a:t>
            </a:r>
            <a:r>
              <a:rPr lang="en-US" dirty="0">
                <a:latin typeface="+mn-lt"/>
              </a:rPr>
              <a:t>, </a:t>
            </a:r>
            <a:r>
              <a:rPr lang="en-US" dirty="0" err="1">
                <a:latin typeface="+mn-lt"/>
              </a:rPr>
              <a:t>consectetur</a:t>
            </a:r>
            <a:r>
              <a:rPr lang="en-US" dirty="0">
                <a:latin typeface="+mn-lt"/>
              </a:rPr>
              <a:t> </a:t>
            </a:r>
            <a:r>
              <a:rPr lang="en-US" dirty="0" err="1">
                <a:latin typeface="+mn-lt"/>
              </a:rPr>
              <a:t>adipiscing</a:t>
            </a:r>
            <a:r>
              <a:rPr lang="en-US" dirty="0">
                <a:latin typeface="+mn-lt"/>
              </a:rPr>
              <a:t> </a:t>
            </a:r>
            <a:r>
              <a:rPr lang="en-US" dirty="0" err="1">
                <a:latin typeface="+mn-lt"/>
              </a:rPr>
              <a:t>elit</a:t>
            </a:r>
            <a:r>
              <a:rPr lang="en-US" dirty="0">
                <a:latin typeface="+mn-lt"/>
              </a:rPr>
              <a:t>. </a:t>
            </a:r>
            <a:r>
              <a:rPr lang="en-US" dirty="0" err="1">
                <a:latin typeface="+mn-lt"/>
              </a:rPr>
              <a:t>Cras</a:t>
            </a:r>
            <a:r>
              <a:rPr lang="en-US" dirty="0">
                <a:latin typeface="+mn-lt"/>
              </a:rPr>
              <a:t> </a:t>
            </a:r>
            <a:r>
              <a:rPr lang="en-US" dirty="0" err="1">
                <a:latin typeface="+mn-lt"/>
              </a:rPr>
              <a:t>lacinia</a:t>
            </a:r>
            <a:r>
              <a:rPr lang="en-US" dirty="0">
                <a:latin typeface="+mn-lt"/>
              </a:rPr>
              <a:t> </a:t>
            </a:r>
            <a:r>
              <a:rPr lang="en-US" dirty="0" err="1">
                <a:latin typeface="+mn-lt"/>
              </a:rPr>
              <a:t>interdum</a:t>
            </a:r>
            <a:r>
              <a:rPr lang="en-US" dirty="0">
                <a:latin typeface="+mn-lt"/>
              </a:rPr>
              <a:t> </a:t>
            </a:r>
            <a:r>
              <a:rPr lang="en-US" dirty="0" err="1">
                <a:latin typeface="+mn-lt"/>
              </a:rPr>
              <a:t>odio</a:t>
            </a:r>
            <a:r>
              <a:rPr lang="en-US" dirty="0">
                <a:latin typeface="+mn-lt"/>
              </a:rPr>
              <a:t>, at </a:t>
            </a:r>
            <a:r>
              <a:rPr lang="en-US" dirty="0" err="1">
                <a:latin typeface="+mn-lt"/>
              </a:rPr>
              <a:t>cursus</a:t>
            </a:r>
            <a:r>
              <a:rPr lang="en-US" dirty="0">
                <a:latin typeface="+mn-lt"/>
              </a:rPr>
              <a:t> </a:t>
            </a:r>
            <a:r>
              <a:rPr lang="en-US" dirty="0" err="1">
                <a:latin typeface="+mn-lt"/>
              </a:rPr>
              <a:t>elit</a:t>
            </a:r>
            <a:r>
              <a:rPr lang="en-US" dirty="0">
                <a:latin typeface="+mn-lt"/>
              </a:rPr>
              <a:t> </a:t>
            </a:r>
            <a:r>
              <a:rPr lang="en-US" dirty="0" err="1">
                <a:latin typeface="+mn-lt"/>
              </a:rPr>
              <a:t>sagittis</a:t>
            </a:r>
            <a:r>
              <a:rPr lang="en-US" dirty="0">
                <a:latin typeface="+mn-lt"/>
              </a:rPr>
              <a:t> </a:t>
            </a:r>
            <a:r>
              <a:rPr lang="en-US" dirty="0" err="1">
                <a:latin typeface="+mn-lt"/>
              </a:rPr>
              <a:t>lobortis</a:t>
            </a:r>
            <a:r>
              <a:rPr lang="en-US" dirty="0">
                <a:latin typeface="+mn-lt"/>
              </a:rPr>
              <a:t>. </a:t>
            </a:r>
            <a:r>
              <a:rPr lang="en-US" dirty="0" err="1">
                <a:latin typeface="+mn-lt"/>
              </a:rPr>
              <a:t>Proin</a:t>
            </a:r>
            <a:r>
              <a:rPr lang="en-US" dirty="0">
                <a:latin typeface="+mn-lt"/>
              </a:rPr>
              <a:t> </a:t>
            </a:r>
            <a:r>
              <a:rPr lang="en-US" dirty="0" err="1">
                <a:latin typeface="+mn-lt"/>
              </a:rPr>
              <a:t>eu</a:t>
            </a:r>
            <a:r>
              <a:rPr lang="en-US" dirty="0">
                <a:latin typeface="+mn-lt"/>
              </a:rPr>
              <a:t> </a:t>
            </a:r>
            <a:r>
              <a:rPr lang="en-US" dirty="0" err="1">
                <a:latin typeface="+mn-lt"/>
              </a:rPr>
              <a:t>nisl</a:t>
            </a:r>
            <a:r>
              <a:rPr lang="en-US" dirty="0">
                <a:latin typeface="+mn-lt"/>
              </a:rPr>
              <a:t> </a:t>
            </a:r>
            <a:r>
              <a:rPr lang="en-US" dirty="0" err="1">
                <a:latin typeface="+mn-lt"/>
              </a:rPr>
              <a:t>molestie</a:t>
            </a:r>
            <a:r>
              <a:rPr lang="en-US" dirty="0">
                <a:latin typeface="+mn-lt"/>
              </a:rPr>
              <a:t>, </a:t>
            </a:r>
            <a:r>
              <a:rPr lang="en-US" dirty="0" err="1">
                <a:latin typeface="+mn-lt"/>
              </a:rPr>
              <a:t>dignissim</a:t>
            </a:r>
            <a:r>
              <a:rPr lang="en-US" dirty="0">
                <a:latin typeface="+mn-lt"/>
              </a:rPr>
              <a:t> ante </a:t>
            </a:r>
            <a:r>
              <a:rPr lang="en-US" dirty="0" err="1">
                <a:latin typeface="+mn-lt"/>
              </a:rPr>
              <a:t>ut</a:t>
            </a:r>
            <a:r>
              <a:rPr lang="en-US" dirty="0">
                <a:latin typeface="+mn-lt"/>
              </a:rPr>
              <a:t>, dictum ex.</a:t>
            </a:r>
          </a:p>
        </p:txBody>
      </p:sp>
    </p:spTree>
    <p:extLst>
      <p:ext uri="{BB962C8B-B14F-4D97-AF65-F5344CB8AC3E}">
        <p14:creationId xmlns:p14="http://schemas.microsoft.com/office/powerpoint/2010/main" val="1711081702"/>
      </p:ext>
    </p:extLst>
  </p:cSld>
  <p:clrMapOvr>
    <a:masterClrMapping/>
  </p:clrMapOvr>
</p:sld>
</file>

<file path=ppt/theme/theme1.xml><?xml version="1.0" encoding="utf-8"?>
<a:theme xmlns:a="http://schemas.openxmlformats.org/drawingml/2006/main" name="1_Office Theme">
  <a:themeElements>
    <a:clrScheme name="AECGD-Green_Deux">
      <a:dk1>
        <a:srgbClr val="666666"/>
      </a:dk1>
      <a:lt1>
        <a:srgbClr val="FFFFFF"/>
      </a:lt1>
      <a:dk2>
        <a:srgbClr val="8AC051"/>
      </a:dk2>
      <a:lt2>
        <a:srgbClr val="F0F0F0"/>
      </a:lt2>
      <a:accent1>
        <a:srgbClr val="6CC249"/>
      </a:accent1>
      <a:accent2>
        <a:srgbClr val="909CA8"/>
      </a:accent2>
      <a:accent3>
        <a:srgbClr val="C8DEAA"/>
      </a:accent3>
      <a:accent4>
        <a:srgbClr val="8AC051"/>
      </a:accent4>
      <a:accent5>
        <a:srgbClr val="FFFFFF"/>
      </a:accent5>
      <a:accent6>
        <a:srgbClr val="FFFFFF"/>
      </a:accent6>
      <a:hlink>
        <a:srgbClr val="C8DEAA"/>
      </a:hlink>
      <a:folHlink>
        <a:srgbClr val="8AC05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ynamoWorkshops_AU2019-DesignAutomationGenerativeDesignTrack" id="{02074433-7235-BE47-B52A-3CC4FB759D53}" vid="{9A0510C6-B377-7241-93CC-4901BC83DF64}"/>
    </a:ext>
  </a:extLst>
</a:theme>
</file>

<file path=ppt/theme/theme2.xml><?xml version="1.0" encoding="utf-8"?>
<a:theme xmlns:a="http://schemas.openxmlformats.org/drawingml/2006/main" name="Default Theme">
  <a:themeElements>
    <a:clrScheme name="Default Theme">
      <a:dk1>
        <a:srgbClr val="000000"/>
      </a:dk1>
      <a:lt1>
        <a:srgbClr val="FFFFFF"/>
      </a:lt1>
      <a:dk2>
        <a:srgbClr val="A7A7A7"/>
      </a:dk2>
      <a:lt2>
        <a:srgbClr val="535353"/>
      </a:lt2>
      <a:accent1>
        <a:srgbClr val="707070"/>
      </a:accent1>
      <a:accent2>
        <a:srgbClr val="B0B1B3"/>
      </a:accent2>
      <a:accent3>
        <a:srgbClr val="919191"/>
      </a:accent3>
      <a:accent4>
        <a:srgbClr val="91969B"/>
      </a:accent4>
      <a:accent5>
        <a:srgbClr val="4B5050"/>
      </a:accent5>
      <a:accent6>
        <a:srgbClr val="515457"/>
      </a:accent6>
      <a:hlink>
        <a:srgbClr val="0000FF"/>
      </a:hlink>
      <a:folHlink>
        <a:srgbClr val="FF00FF"/>
      </a:folHlink>
    </a:clrScheme>
    <a:fontScheme name="Default Theme">
      <a:majorFont>
        <a:latin typeface="Montserrat Light"/>
        <a:ea typeface="Montserrat Light"/>
        <a:cs typeface="Montserrat Light"/>
      </a:majorFont>
      <a:minorFont>
        <a:latin typeface="Helvetica"/>
        <a:ea typeface="Helvetica"/>
        <a:cs typeface="Helvetica"/>
      </a:minorFont>
    </a:fontScheme>
    <a:fmtScheme name="Defaul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Lato Light"/>
            <a:ea typeface="Lato Light"/>
            <a:cs typeface="Lato Light"/>
            <a:sym typeface="Lato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F50087B2F34A4AA8A431D2E5B49385" ma:contentTypeVersion="13" ma:contentTypeDescription="Create a new document." ma:contentTypeScope="" ma:versionID="93233c67e2f237a1d1727a39c6a53839">
  <xsd:schema xmlns:xsd="http://www.w3.org/2001/XMLSchema" xmlns:xs="http://www.w3.org/2001/XMLSchema" xmlns:p="http://schemas.microsoft.com/office/2006/metadata/properties" xmlns:ns1="http://schemas.microsoft.com/sharepoint/v3" xmlns:ns2="5a406e2a-65b4-421c-baed-3614a3e459c0" xmlns:ns3="f4ae5221-0bc6-4f90-aeb3-6eb510f64daf" targetNamespace="http://schemas.microsoft.com/office/2006/metadata/properties" ma:root="true" ma:fieldsID="369cefc9822acd9146029ecff52f9c76" ns1:_="" ns2:_="" ns3:_="">
    <xsd:import namespace="http://schemas.microsoft.com/sharepoint/v3"/>
    <xsd:import namespace="5a406e2a-65b4-421c-baed-3614a3e459c0"/>
    <xsd:import namespace="f4ae5221-0bc6-4f90-aeb3-6eb510f64da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3:SharedWithUsers" minOccurs="0"/>
                <xsd:element ref="ns3:SharedWithDetails" minOccurs="0"/>
                <xsd:element ref="ns2:MediaServiceGenerationTime" minOccurs="0"/>
                <xsd:element ref="ns2:MediaServiceEventHashCod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8" nillable="true" ma:displayName="Unified Compliance Policy Properties" ma:hidden="true" ma:internalName="_ip_UnifiedCompliancePolicyProperties">
      <xsd:simpleType>
        <xsd:restriction base="dms:Note"/>
      </xsd:simpleType>
    </xsd:element>
    <xsd:element name="_ip_UnifiedCompliancePolicyUIAction" ma:index="1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06e2a-65b4-421c-baed-3614a3e459c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4ae5221-0bc6-4f90-aeb3-6eb510f64daf"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A617BDC-4DE6-4883-842E-C07952A73A1D}">
  <ds:schemaRefs>
    <ds:schemaRef ds:uri="http://schemas.microsoft.com/sharepoint/v3/contenttype/forms"/>
  </ds:schemaRefs>
</ds:datastoreItem>
</file>

<file path=customXml/itemProps2.xml><?xml version="1.0" encoding="utf-8"?>
<ds:datastoreItem xmlns:ds="http://schemas.openxmlformats.org/officeDocument/2006/customXml" ds:itemID="{098F201F-3F14-4058-B1CF-F9BE41FDCD9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 ds:uri="f4ae5221-0bc6-4f90-aeb3-6eb510f64daf"/>
    <ds:schemaRef ds:uri="5a406e2a-65b4-421c-baed-3614a3e459c0"/>
    <ds:schemaRef ds:uri="http://schemas.microsoft.com/sharepoint/v3"/>
  </ds:schemaRefs>
</ds:datastoreItem>
</file>

<file path=customXml/itemProps3.xml><?xml version="1.0" encoding="utf-8"?>
<ds:datastoreItem xmlns:ds="http://schemas.openxmlformats.org/officeDocument/2006/customXml" ds:itemID="{6F092412-877F-4C27-B59C-B278298FAC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06e2a-65b4-421c-baed-3614a3e459c0"/>
    <ds:schemaRef ds:uri="f4ae5221-0bc6-4f90-aeb3-6eb510f64d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DynamoWorkshops_AU2019-BIMManagerTrackDeux</Template>
  <TotalTime>45</TotalTime>
  <Words>1026</Words>
  <Application>Microsoft Office PowerPoint</Application>
  <PresentationFormat>Custom</PresentationFormat>
  <Paragraphs>66</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Artifakt Element</vt:lpstr>
      <vt:lpstr>Artifakt Legend</vt:lpstr>
      <vt:lpstr>Courier New</vt:lpstr>
      <vt:lpstr>Lato Light</vt:lpstr>
      <vt:lpstr>Montserrat Light</vt:lpstr>
      <vt:lpstr>Wingdings</vt:lpstr>
      <vt:lpstr>1_Office Theme</vt:lpstr>
      <vt:lpstr>Dynamo for BIM Managers</vt:lpstr>
      <vt:lpstr>unraveling dynamo</vt:lpstr>
      <vt:lpstr>teaching dynamo effectively</vt:lpstr>
      <vt:lpstr>shippable scripts</vt:lpstr>
      <vt:lpstr>a project’s journey</vt:lpstr>
      <vt:lpstr>Section Break</vt:lpstr>
      <vt:lpstr>About the speaker</vt:lpstr>
      <vt:lpstr>Main Title – 1 column</vt:lpstr>
      <vt:lpstr>Main Title - Bullets</vt:lpstr>
      <vt:lpstr>Main Title – 1 column with bullets</vt:lpstr>
      <vt:lpstr>Main Title – 2 column bullets</vt:lpstr>
      <vt:lpstr>1 column with image</vt:lpstr>
      <vt:lpstr>Title Goes Here</vt:lpstr>
      <vt:lpstr>Title 1</vt:lpstr>
      <vt:lpstr>Text with image  background</vt:lpstr>
      <vt:lpstr>Text with image background</vt:lpstr>
      <vt:lpstr>Main title – video page</vt:lpstr>
      <vt:lpstr>This is where a  keyword or important  quote could go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Dynamo for BIM Managers</dc:title>
  <dc:creator>John Pierson</dc:creator>
  <cp:lastModifiedBy>John Pierson</cp:lastModifiedBy>
  <cp:revision>7</cp:revision>
  <cp:lastPrinted>2019-03-27T20:26:10Z</cp:lastPrinted>
  <dcterms:created xsi:type="dcterms:W3CDTF">2019-08-27T20:12:30Z</dcterms:created>
  <dcterms:modified xsi:type="dcterms:W3CDTF">2019-08-27T20:58:26Z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0x0101000FF50087B2F34A4AA8A431D2E5B49385</vt:lpwstr>
  </property>
</Properties>
</file>

<file path=docProps/thumbnail.jpeg>
</file>